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9" r:id="rId4"/>
    <p:sldId id="272" r:id="rId5"/>
    <p:sldId id="260" r:id="rId6"/>
    <p:sldId id="263" r:id="rId7"/>
    <p:sldId id="264" r:id="rId8"/>
    <p:sldId id="262" r:id="rId9"/>
    <p:sldId id="269" r:id="rId10"/>
    <p:sldId id="266" r:id="rId11"/>
    <p:sldId id="270" r:id="rId12"/>
    <p:sldId id="267" r:id="rId13"/>
    <p:sldId id="271" r:id="rId14"/>
    <p:sldId id="273" r:id="rId15"/>
    <p:sldId id="27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ECD22-1866-48DC-A74A-6C76555292DC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1E6EC-1EF6-4624-A74F-3AD3E2AD0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5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9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8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85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6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5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1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3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A0BA-2512-45C2-BCB0-2D3A9F6CEB86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8713-9EC1-48A5-AE68-026D2AAA2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6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38376" y="1412776"/>
            <a:ext cx="7988424" cy="27363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800" dirty="0" smtClean="0"/>
              <a:t>Introduction to the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3600" dirty="0" smtClean="0"/>
              <a:t>National Deaf Mental Health Service</a:t>
            </a:r>
            <a:br>
              <a:rPr lang="en-GB" sz="3600" dirty="0" smtClean="0"/>
            </a:br>
            <a:r>
              <a:rPr lang="en-GB" sz="3600" dirty="0" smtClean="0"/>
              <a:t> Birmingham </a:t>
            </a:r>
            <a:endParaRPr lang="en-GB" sz="3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75656" y="501317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chemeClr val="accent1"/>
                </a:solidFill>
              </a:rPr>
              <a:t>Service Contacts:</a:t>
            </a:r>
          </a:p>
          <a:p>
            <a:pPr algn="l">
              <a:lnSpc>
                <a:spcPct val="150000"/>
              </a:lnSpc>
            </a:pPr>
            <a:r>
              <a:rPr lang="en-GB" sz="1200" dirty="0" smtClean="0">
                <a:solidFill>
                  <a:schemeClr val="tx1"/>
                </a:solidFill>
              </a:rPr>
              <a:t>Day and Community Service Manager – Mandy Egan, mandy.egan@bsmhft.nhs.uk</a:t>
            </a:r>
          </a:p>
          <a:p>
            <a:pPr algn="l">
              <a:lnSpc>
                <a:spcPct val="150000"/>
              </a:lnSpc>
            </a:pPr>
            <a:r>
              <a:rPr lang="en-GB" sz="1200" dirty="0" smtClean="0">
                <a:solidFill>
                  <a:schemeClr val="tx1"/>
                </a:solidFill>
              </a:rPr>
              <a:t>In-Patient Service Manager – Michael Galvin, michael.galvin@bsmhft.nhs.uk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58869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Community team</a:t>
            </a:r>
            <a:endParaRPr lang="en-GB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56792"/>
            <a:ext cx="832374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AIM: </a:t>
            </a:r>
            <a:r>
              <a:rPr lang="en-GB" sz="2400" i="1" dirty="0" smtClean="0">
                <a:solidFill>
                  <a:schemeClr val="tx1"/>
                </a:solidFill>
              </a:rPr>
              <a:t> To ensure equitable access to local services whilst  providing additional, specialist support:</a:t>
            </a:r>
          </a:p>
          <a:p>
            <a:pPr algn="l"/>
            <a:endParaRPr lang="en-GB" sz="1600" i="1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In-reach, Clinics, Home Visits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Education, support and joint-working with local CMHTs, and local specialist teams – EIS, drug/alcohol, LD</a:t>
            </a: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Advice on adaptation of assessment and treatment tools</a:t>
            </a: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Advice on potential misdiagnosis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67692" y="6084004"/>
            <a:ext cx="185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1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58869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Community team </a:t>
            </a:r>
            <a:r>
              <a:rPr lang="en-GB" sz="2800" dirty="0" smtClean="0"/>
              <a:t>(continued)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8103" y="1883965"/>
            <a:ext cx="832374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Working with service users to recognise symptoms and labels for emotions and feelings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Family work/Carer work; education on deafness and mental health issues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Psychological therapies; recovery, CBT, SFT</a:t>
            </a:r>
          </a:p>
          <a:p>
            <a:pPr algn="l">
              <a:lnSpc>
                <a:spcPct val="150000"/>
              </a:lnSpc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Client-centred 1:1 – limited access to group work</a:t>
            </a: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2958" y="667740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Inpatient team</a:t>
            </a:r>
            <a:endParaRPr lang="en-GB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1502336"/>
            <a:ext cx="8229600" cy="4446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i="1" dirty="0" smtClean="0">
                <a:solidFill>
                  <a:schemeClr val="tx1"/>
                </a:solidFill>
              </a:rPr>
              <a:t>AIM: </a:t>
            </a:r>
            <a:r>
              <a:rPr lang="en-GB" sz="2800" i="1" dirty="0" smtClean="0">
                <a:solidFill>
                  <a:schemeClr val="tx1"/>
                </a:solidFill>
              </a:rPr>
              <a:t> To provide a culturally sensitive environment informing local care providers on Mental Health and Deafness: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Assessment of communication/language and behavioural effects</a:t>
            </a:r>
          </a:p>
          <a:p>
            <a:pPr algn="l"/>
            <a:endParaRPr lang="en-GB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Adapted cognitive/psychological interventions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Linking with Audiology 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Culturally and ergonomically appropriate environment</a:t>
            </a:r>
          </a:p>
          <a:p>
            <a:pPr algn="l"/>
            <a:endParaRPr lang="en-GB" sz="2600" dirty="0">
              <a:solidFill>
                <a:schemeClr val="tx1"/>
              </a:solidFill>
            </a:endParaRPr>
          </a:p>
          <a:p>
            <a:pPr algn="l"/>
            <a:endParaRPr lang="en-GB" sz="2600" dirty="0" smtClean="0">
              <a:solidFill>
                <a:schemeClr val="tx1"/>
              </a:solidFill>
            </a:endParaRPr>
          </a:p>
          <a:p>
            <a:endParaRPr lang="en-GB" sz="2600" dirty="0" smtClean="0"/>
          </a:p>
          <a:p>
            <a:endParaRPr lang="en-GB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6767692" y="6084004"/>
            <a:ext cx="185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6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2958" y="667740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Inpatient team (continued)</a:t>
            </a:r>
            <a:endParaRPr lang="en-GB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1695" y="1988840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BSL Interpreters providing communication support to both Deaf and hearing staff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Access to Deaf-specific Advocacy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Liaison with Allied Health Professionals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Physical health wellbeing – previously unidentified and unmet needs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2600" dirty="0" smtClean="0">
              <a:solidFill>
                <a:schemeClr val="tx1"/>
              </a:solidFill>
            </a:endParaRPr>
          </a:p>
          <a:p>
            <a:endParaRPr lang="en-GB" sz="2600" dirty="0" smtClean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1771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2958" y="667740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National Deaf Mental Health Service Framework</a:t>
            </a:r>
            <a:endParaRPr lang="en-GB" sz="2800" dirty="0"/>
          </a:p>
        </p:txBody>
      </p:sp>
      <p:sp>
        <p:nvSpPr>
          <p:cNvPr id="2070" name="Rectangle 2069"/>
          <p:cNvSpPr/>
          <p:nvPr/>
        </p:nvSpPr>
        <p:spPr>
          <a:xfrm>
            <a:off x="2879812" y="1700808"/>
            <a:ext cx="3477028" cy="4608512"/>
          </a:xfrm>
          <a:prstGeom prst="rect">
            <a:avLst/>
          </a:prstGeom>
          <a:solidFill>
            <a:schemeClr val="bg1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Case study 1 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438" y="1811415"/>
            <a:ext cx="1420390" cy="20280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20" y="1847322"/>
            <a:ext cx="214199" cy="21066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96521"/>
              </p:ext>
            </p:extLst>
          </p:nvPr>
        </p:nvGraphicFramePr>
        <p:xfrm>
          <a:off x="3430194" y="3308409"/>
          <a:ext cx="2221926" cy="149861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21926"/>
              </a:tblGrid>
              <a:tr h="187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13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National Deaf Mental Health Service Framework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8AEBA">
                        <a:alpha val="37000"/>
                      </a:srgbClr>
                    </a:solidFill>
                  </a:tcPr>
                </a:tc>
              </a:tr>
              <a:tr h="187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419872" y="3452590"/>
            <a:ext cx="2232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9872" y="3524598"/>
            <a:ext cx="2232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19872" y="4604718"/>
            <a:ext cx="2232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19872" y="4748734"/>
            <a:ext cx="2232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5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483645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2958" y="667740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  In the Beginning	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72652" y="2708919"/>
            <a:ext cx="66093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Dr Margaret Du </a:t>
            </a:r>
            <a:r>
              <a:rPr lang="en-GB" sz="5400" dirty="0" err="1" smtClean="0"/>
              <a:t>Feu</a:t>
            </a:r>
            <a:endParaRPr lang="en-GB" sz="5400" dirty="0" smtClean="0"/>
          </a:p>
          <a:p>
            <a:pPr algn="ctr"/>
            <a:endParaRPr lang="en-GB" sz="3200" dirty="0" smtClean="0"/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Consultant Psychiatrist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98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Who Are We?</a:t>
            </a:r>
            <a:endParaRPr lang="en-GB" sz="3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3526" y="1628800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One of three National Services providing Tertiary Mental Health Care to Deaf and Deaf-blind people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12 bedded Acute In-patient Unit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Day service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Community Service</a:t>
            </a:r>
            <a:endParaRPr lang="en-GB" sz="28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6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Who is our service aimed at?</a:t>
            </a:r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37454" y="1940427"/>
            <a:ext cx="7499145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800" dirty="0" smtClean="0"/>
              <a:t>18+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800" dirty="0" smtClean="0"/>
              <a:t>First language BSL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800" dirty="0" smtClean="0"/>
              <a:t>Deaf-blind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800" dirty="0" smtClean="0"/>
              <a:t>Severe and enduring mental health issues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800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en-GB" sz="2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767692" y="6084004"/>
            <a:ext cx="185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5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Who is our service aimed at?</a:t>
            </a:r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05303" y="2276872"/>
            <a:ext cx="749914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800" dirty="0" smtClean="0"/>
              <a:t>Complex needs associated with multiple developmental deprivations and psychosocial experiences, including:</a:t>
            </a:r>
          </a:p>
          <a:p>
            <a:endParaRPr lang="en-GB" sz="1600" dirty="0" smtClean="0"/>
          </a:p>
          <a:p>
            <a:pPr marL="1257300" lvl="2" indent="-342900">
              <a:lnSpc>
                <a:spcPct val="150000"/>
              </a:lnSpc>
              <a:buSzPct val="56000"/>
              <a:buFont typeface="Wingdings" pitchFamily="2" charset="2"/>
              <a:buChar char="Ø"/>
            </a:pPr>
            <a:r>
              <a:rPr lang="en-GB" sz="2400" dirty="0" smtClean="0"/>
              <a:t>Language deprivation/delay</a:t>
            </a:r>
          </a:p>
          <a:p>
            <a:pPr marL="1257300" lvl="2" indent="-342900">
              <a:lnSpc>
                <a:spcPct val="150000"/>
              </a:lnSpc>
              <a:buSzPct val="56000"/>
              <a:buFont typeface="Wingdings" pitchFamily="2" charset="2"/>
              <a:buChar char="Ø"/>
            </a:pPr>
            <a:r>
              <a:rPr lang="en-GB" sz="2400" dirty="0" smtClean="0"/>
              <a:t>Developmental disorder</a:t>
            </a:r>
          </a:p>
          <a:p>
            <a:pPr marL="1257300" lvl="2" indent="-342900">
              <a:lnSpc>
                <a:spcPct val="150000"/>
              </a:lnSpc>
              <a:buSzPct val="56000"/>
              <a:buFont typeface="Wingdings" pitchFamily="2" charset="2"/>
              <a:buChar char="Ø"/>
            </a:pPr>
            <a:r>
              <a:rPr lang="en-GB" sz="2400" dirty="0" smtClean="0"/>
              <a:t>Additional disabilities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1110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Geographical Area</a:t>
            </a:r>
            <a:endParaRPr lang="en-GB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UnitedKingdomPrint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1484784"/>
            <a:ext cx="6768752" cy="4896544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4254575" y="2962276"/>
            <a:ext cx="4063120" cy="2591108"/>
          </a:xfrm>
          <a:custGeom>
            <a:avLst/>
            <a:gdLst>
              <a:gd name="connsiteX0" fmla="*/ 2031925 w 4063120"/>
              <a:gd name="connsiteY0" fmla="*/ 142875 h 2591108"/>
              <a:gd name="connsiteX1" fmla="*/ 2070025 w 4063120"/>
              <a:gd name="connsiteY1" fmla="*/ 247650 h 2591108"/>
              <a:gd name="connsiteX2" fmla="*/ 2098600 w 4063120"/>
              <a:gd name="connsiteY2" fmla="*/ 266700 h 2591108"/>
              <a:gd name="connsiteX3" fmla="*/ 2108125 w 4063120"/>
              <a:gd name="connsiteY3" fmla="*/ 295275 h 2591108"/>
              <a:gd name="connsiteX4" fmla="*/ 2212900 w 4063120"/>
              <a:gd name="connsiteY4" fmla="*/ 304800 h 2591108"/>
              <a:gd name="connsiteX5" fmla="*/ 2298625 w 4063120"/>
              <a:gd name="connsiteY5" fmla="*/ 314325 h 2591108"/>
              <a:gd name="connsiteX6" fmla="*/ 2336725 w 4063120"/>
              <a:gd name="connsiteY6" fmla="*/ 323850 h 2591108"/>
              <a:gd name="connsiteX7" fmla="*/ 2365300 w 4063120"/>
              <a:gd name="connsiteY7" fmla="*/ 381000 h 2591108"/>
              <a:gd name="connsiteX8" fmla="*/ 2374825 w 4063120"/>
              <a:gd name="connsiteY8" fmla="*/ 247650 h 2591108"/>
              <a:gd name="connsiteX9" fmla="*/ 2422450 w 4063120"/>
              <a:gd name="connsiteY9" fmla="*/ 238125 h 2591108"/>
              <a:gd name="connsiteX10" fmla="*/ 2451025 w 4063120"/>
              <a:gd name="connsiteY10" fmla="*/ 161925 h 2591108"/>
              <a:gd name="connsiteX11" fmla="*/ 2508175 w 4063120"/>
              <a:gd name="connsiteY11" fmla="*/ 133350 h 2591108"/>
              <a:gd name="connsiteX12" fmla="*/ 2565325 w 4063120"/>
              <a:gd name="connsiteY12" fmla="*/ 142875 h 2591108"/>
              <a:gd name="connsiteX13" fmla="*/ 2622475 w 4063120"/>
              <a:gd name="connsiteY13" fmla="*/ 123825 h 2591108"/>
              <a:gd name="connsiteX14" fmla="*/ 2670100 w 4063120"/>
              <a:gd name="connsiteY14" fmla="*/ 114300 h 2591108"/>
              <a:gd name="connsiteX15" fmla="*/ 2746300 w 4063120"/>
              <a:gd name="connsiteY15" fmla="*/ 123825 h 2591108"/>
              <a:gd name="connsiteX16" fmla="*/ 2784400 w 4063120"/>
              <a:gd name="connsiteY16" fmla="*/ 85725 h 2591108"/>
              <a:gd name="connsiteX17" fmla="*/ 2793925 w 4063120"/>
              <a:gd name="connsiteY17" fmla="*/ 38100 h 2591108"/>
              <a:gd name="connsiteX18" fmla="*/ 2803450 w 4063120"/>
              <a:gd name="connsiteY18" fmla="*/ 0 h 2591108"/>
              <a:gd name="connsiteX19" fmla="*/ 2841550 w 4063120"/>
              <a:gd name="connsiteY19" fmla="*/ 9525 h 2591108"/>
              <a:gd name="connsiteX20" fmla="*/ 2851075 w 4063120"/>
              <a:gd name="connsiteY20" fmla="*/ 38100 h 2591108"/>
              <a:gd name="connsiteX21" fmla="*/ 2870125 w 4063120"/>
              <a:gd name="connsiteY21" fmla="*/ 76200 h 2591108"/>
              <a:gd name="connsiteX22" fmla="*/ 2898700 w 4063120"/>
              <a:gd name="connsiteY22" fmla="*/ 133350 h 2591108"/>
              <a:gd name="connsiteX23" fmla="*/ 2908225 w 4063120"/>
              <a:gd name="connsiteY23" fmla="*/ 180975 h 2591108"/>
              <a:gd name="connsiteX24" fmla="*/ 2965375 w 4063120"/>
              <a:gd name="connsiteY24" fmla="*/ 200025 h 2591108"/>
              <a:gd name="connsiteX25" fmla="*/ 3022525 w 4063120"/>
              <a:gd name="connsiteY25" fmla="*/ 190500 h 2591108"/>
              <a:gd name="connsiteX26" fmla="*/ 3070150 w 4063120"/>
              <a:gd name="connsiteY26" fmla="*/ 171450 h 2591108"/>
              <a:gd name="connsiteX27" fmla="*/ 3117775 w 4063120"/>
              <a:gd name="connsiteY27" fmla="*/ 209550 h 2591108"/>
              <a:gd name="connsiteX28" fmla="*/ 3136825 w 4063120"/>
              <a:gd name="connsiteY28" fmla="*/ 238125 h 2591108"/>
              <a:gd name="connsiteX29" fmla="*/ 3165400 w 4063120"/>
              <a:gd name="connsiteY29" fmla="*/ 276225 h 2591108"/>
              <a:gd name="connsiteX30" fmla="*/ 3174925 w 4063120"/>
              <a:gd name="connsiteY30" fmla="*/ 304800 h 2591108"/>
              <a:gd name="connsiteX31" fmla="*/ 3193975 w 4063120"/>
              <a:gd name="connsiteY31" fmla="*/ 381000 h 2591108"/>
              <a:gd name="connsiteX32" fmla="*/ 3203500 w 4063120"/>
              <a:gd name="connsiteY32" fmla="*/ 409575 h 2591108"/>
              <a:gd name="connsiteX33" fmla="*/ 3184450 w 4063120"/>
              <a:gd name="connsiteY33" fmla="*/ 523875 h 2591108"/>
              <a:gd name="connsiteX34" fmla="*/ 3155875 w 4063120"/>
              <a:gd name="connsiteY34" fmla="*/ 542925 h 2591108"/>
              <a:gd name="connsiteX35" fmla="*/ 3108250 w 4063120"/>
              <a:gd name="connsiteY35" fmla="*/ 600075 h 2591108"/>
              <a:gd name="connsiteX36" fmla="*/ 3098725 w 4063120"/>
              <a:gd name="connsiteY36" fmla="*/ 628650 h 2591108"/>
              <a:gd name="connsiteX37" fmla="*/ 3070150 w 4063120"/>
              <a:gd name="connsiteY37" fmla="*/ 647700 h 2591108"/>
              <a:gd name="connsiteX38" fmla="*/ 3146350 w 4063120"/>
              <a:gd name="connsiteY38" fmla="*/ 685800 h 2591108"/>
              <a:gd name="connsiteX39" fmla="*/ 3165400 w 4063120"/>
              <a:gd name="connsiteY39" fmla="*/ 714375 h 2591108"/>
              <a:gd name="connsiteX40" fmla="*/ 3222550 w 4063120"/>
              <a:gd name="connsiteY40" fmla="*/ 752475 h 2591108"/>
              <a:gd name="connsiteX41" fmla="*/ 3260650 w 4063120"/>
              <a:gd name="connsiteY41" fmla="*/ 742950 h 2591108"/>
              <a:gd name="connsiteX42" fmla="*/ 3270175 w 4063120"/>
              <a:gd name="connsiteY42" fmla="*/ 714375 h 2591108"/>
              <a:gd name="connsiteX43" fmla="*/ 3289225 w 4063120"/>
              <a:gd name="connsiteY43" fmla="*/ 685800 h 2591108"/>
              <a:gd name="connsiteX44" fmla="*/ 3298750 w 4063120"/>
              <a:gd name="connsiteY44" fmla="*/ 638175 h 2591108"/>
              <a:gd name="connsiteX45" fmla="*/ 3308275 w 4063120"/>
              <a:gd name="connsiteY45" fmla="*/ 609600 h 2591108"/>
              <a:gd name="connsiteX46" fmla="*/ 3346375 w 4063120"/>
              <a:gd name="connsiteY46" fmla="*/ 600075 h 2591108"/>
              <a:gd name="connsiteX47" fmla="*/ 3727375 w 4063120"/>
              <a:gd name="connsiteY47" fmla="*/ 619125 h 2591108"/>
              <a:gd name="connsiteX48" fmla="*/ 3765475 w 4063120"/>
              <a:gd name="connsiteY48" fmla="*/ 638175 h 2591108"/>
              <a:gd name="connsiteX49" fmla="*/ 3794050 w 4063120"/>
              <a:gd name="connsiteY49" fmla="*/ 647700 h 2591108"/>
              <a:gd name="connsiteX50" fmla="*/ 3870250 w 4063120"/>
              <a:gd name="connsiteY50" fmla="*/ 685800 h 2591108"/>
              <a:gd name="connsiteX51" fmla="*/ 3917875 w 4063120"/>
              <a:gd name="connsiteY51" fmla="*/ 752475 h 2591108"/>
              <a:gd name="connsiteX52" fmla="*/ 3955975 w 4063120"/>
              <a:gd name="connsiteY52" fmla="*/ 790575 h 2591108"/>
              <a:gd name="connsiteX53" fmla="*/ 3984550 w 4063120"/>
              <a:gd name="connsiteY53" fmla="*/ 809625 h 2591108"/>
              <a:gd name="connsiteX54" fmla="*/ 4003600 w 4063120"/>
              <a:gd name="connsiteY54" fmla="*/ 838200 h 2591108"/>
              <a:gd name="connsiteX55" fmla="*/ 4022650 w 4063120"/>
              <a:gd name="connsiteY55" fmla="*/ 895350 h 2591108"/>
              <a:gd name="connsiteX56" fmla="*/ 4041700 w 4063120"/>
              <a:gd name="connsiteY56" fmla="*/ 923925 h 2591108"/>
              <a:gd name="connsiteX57" fmla="*/ 4060750 w 4063120"/>
              <a:gd name="connsiteY57" fmla="*/ 1000125 h 2591108"/>
              <a:gd name="connsiteX58" fmla="*/ 4051225 w 4063120"/>
              <a:gd name="connsiteY58" fmla="*/ 1104900 h 2591108"/>
              <a:gd name="connsiteX59" fmla="*/ 4032175 w 4063120"/>
              <a:gd name="connsiteY59" fmla="*/ 1162050 h 2591108"/>
              <a:gd name="connsiteX60" fmla="*/ 4022650 w 4063120"/>
              <a:gd name="connsiteY60" fmla="*/ 1209675 h 2591108"/>
              <a:gd name="connsiteX61" fmla="*/ 3994075 w 4063120"/>
              <a:gd name="connsiteY61" fmla="*/ 1295400 h 2591108"/>
              <a:gd name="connsiteX62" fmla="*/ 3984550 w 4063120"/>
              <a:gd name="connsiteY62" fmla="*/ 1323975 h 2591108"/>
              <a:gd name="connsiteX63" fmla="*/ 3946450 w 4063120"/>
              <a:gd name="connsiteY63" fmla="*/ 1362075 h 2591108"/>
              <a:gd name="connsiteX64" fmla="*/ 3927400 w 4063120"/>
              <a:gd name="connsiteY64" fmla="*/ 1390650 h 2591108"/>
              <a:gd name="connsiteX65" fmla="*/ 3870250 w 4063120"/>
              <a:gd name="connsiteY65" fmla="*/ 1428750 h 2591108"/>
              <a:gd name="connsiteX66" fmla="*/ 3813100 w 4063120"/>
              <a:gd name="connsiteY66" fmla="*/ 1476375 h 2591108"/>
              <a:gd name="connsiteX67" fmla="*/ 3765475 w 4063120"/>
              <a:gd name="connsiteY67" fmla="*/ 1485900 h 2591108"/>
              <a:gd name="connsiteX68" fmla="*/ 3746425 w 4063120"/>
              <a:gd name="connsiteY68" fmla="*/ 1457325 h 2591108"/>
              <a:gd name="connsiteX69" fmla="*/ 3698800 w 4063120"/>
              <a:gd name="connsiteY69" fmla="*/ 1447800 h 2591108"/>
              <a:gd name="connsiteX70" fmla="*/ 3670225 w 4063120"/>
              <a:gd name="connsiteY70" fmla="*/ 1438275 h 2591108"/>
              <a:gd name="connsiteX71" fmla="*/ 3432100 w 4063120"/>
              <a:gd name="connsiteY71" fmla="*/ 1419225 h 2591108"/>
              <a:gd name="connsiteX72" fmla="*/ 3365425 w 4063120"/>
              <a:gd name="connsiteY72" fmla="*/ 1400175 h 2591108"/>
              <a:gd name="connsiteX73" fmla="*/ 3270175 w 4063120"/>
              <a:gd name="connsiteY73" fmla="*/ 1409700 h 2591108"/>
              <a:gd name="connsiteX74" fmla="*/ 3241600 w 4063120"/>
              <a:gd name="connsiteY74" fmla="*/ 1428750 h 2591108"/>
              <a:gd name="connsiteX75" fmla="*/ 3174925 w 4063120"/>
              <a:gd name="connsiteY75" fmla="*/ 1457325 h 2591108"/>
              <a:gd name="connsiteX76" fmla="*/ 3117775 w 4063120"/>
              <a:gd name="connsiteY76" fmla="*/ 1495425 h 2591108"/>
              <a:gd name="connsiteX77" fmla="*/ 3146350 w 4063120"/>
              <a:gd name="connsiteY77" fmla="*/ 1562100 h 2591108"/>
              <a:gd name="connsiteX78" fmla="*/ 3174925 w 4063120"/>
              <a:gd name="connsiteY78" fmla="*/ 1571625 h 2591108"/>
              <a:gd name="connsiteX79" fmla="*/ 3155875 w 4063120"/>
              <a:gd name="connsiteY79" fmla="*/ 1657350 h 2591108"/>
              <a:gd name="connsiteX80" fmla="*/ 3136825 w 4063120"/>
              <a:gd name="connsiteY80" fmla="*/ 1685925 h 2591108"/>
              <a:gd name="connsiteX81" fmla="*/ 3127300 w 4063120"/>
              <a:gd name="connsiteY81" fmla="*/ 1714500 h 2591108"/>
              <a:gd name="connsiteX82" fmla="*/ 3089200 w 4063120"/>
              <a:gd name="connsiteY82" fmla="*/ 1771650 h 2591108"/>
              <a:gd name="connsiteX83" fmla="*/ 3051100 w 4063120"/>
              <a:gd name="connsiteY83" fmla="*/ 1781175 h 2591108"/>
              <a:gd name="connsiteX84" fmla="*/ 2993950 w 4063120"/>
              <a:gd name="connsiteY84" fmla="*/ 1800225 h 2591108"/>
              <a:gd name="connsiteX85" fmla="*/ 2917750 w 4063120"/>
              <a:gd name="connsiteY85" fmla="*/ 1809750 h 2591108"/>
              <a:gd name="connsiteX86" fmla="*/ 2860600 w 4063120"/>
              <a:gd name="connsiteY86" fmla="*/ 1828800 h 2591108"/>
              <a:gd name="connsiteX87" fmla="*/ 2832025 w 4063120"/>
              <a:gd name="connsiteY87" fmla="*/ 1838325 h 2591108"/>
              <a:gd name="connsiteX88" fmla="*/ 2822500 w 4063120"/>
              <a:gd name="connsiteY88" fmla="*/ 1866900 h 2591108"/>
              <a:gd name="connsiteX89" fmla="*/ 2812975 w 4063120"/>
              <a:gd name="connsiteY89" fmla="*/ 1952625 h 2591108"/>
              <a:gd name="connsiteX90" fmla="*/ 2774875 w 4063120"/>
              <a:gd name="connsiteY90" fmla="*/ 1971675 h 2591108"/>
              <a:gd name="connsiteX91" fmla="*/ 2746300 w 4063120"/>
              <a:gd name="connsiteY91" fmla="*/ 1952625 h 2591108"/>
              <a:gd name="connsiteX92" fmla="*/ 2651050 w 4063120"/>
              <a:gd name="connsiteY92" fmla="*/ 1933575 h 2591108"/>
              <a:gd name="connsiteX93" fmla="*/ 2584375 w 4063120"/>
              <a:gd name="connsiteY93" fmla="*/ 1943100 h 2591108"/>
              <a:gd name="connsiteX94" fmla="*/ 2565325 w 4063120"/>
              <a:gd name="connsiteY94" fmla="*/ 1971675 h 2591108"/>
              <a:gd name="connsiteX95" fmla="*/ 2489125 w 4063120"/>
              <a:gd name="connsiteY95" fmla="*/ 1981200 h 2591108"/>
              <a:gd name="connsiteX96" fmla="*/ 2460550 w 4063120"/>
              <a:gd name="connsiteY96" fmla="*/ 1990725 h 2591108"/>
              <a:gd name="connsiteX97" fmla="*/ 2412925 w 4063120"/>
              <a:gd name="connsiteY97" fmla="*/ 1933575 h 2591108"/>
              <a:gd name="connsiteX98" fmla="*/ 2384350 w 4063120"/>
              <a:gd name="connsiteY98" fmla="*/ 1924050 h 2591108"/>
              <a:gd name="connsiteX99" fmla="*/ 2241475 w 4063120"/>
              <a:gd name="connsiteY99" fmla="*/ 1914525 h 2591108"/>
              <a:gd name="connsiteX100" fmla="*/ 2212900 w 4063120"/>
              <a:gd name="connsiteY100" fmla="*/ 1905000 h 2591108"/>
              <a:gd name="connsiteX101" fmla="*/ 2193850 w 4063120"/>
              <a:gd name="connsiteY101" fmla="*/ 1990725 h 2591108"/>
              <a:gd name="connsiteX102" fmla="*/ 2222425 w 4063120"/>
              <a:gd name="connsiteY102" fmla="*/ 2038350 h 2591108"/>
              <a:gd name="connsiteX103" fmla="*/ 2251000 w 4063120"/>
              <a:gd name="connsiteY103" fmla="*/ 2228850 h 2591108"/>
              <a:gd name="connsiteX104" fmla="*/ 2241475 w 4063120"/>
              <a:gd name="connsiteY104" fmla="*/ 2286000 h 2591108"/>
              <a:gd name="connsiteX105" fmla="*/ 2203375 w 4063120"/>
              <a:gd name="connsiteY105" fmla="*/ 2276475 h 2591108"/>
              <a:gd name="connsiteX106" fmla="*/ 2184325 w 4063120"/>
              <a:gd name="connsiteY106" fmla="*/ 2314575 h 2591108"/>
              <a:gd name="connsiteX107" fmla="*/ 2193850 w 4063120"/>
              <a:gd name="connsiteY107" fmla="*/ 2419350 h 2591108"/>
              <a:gd name="connsiteX108" fmla="*/ 2155750 w 4063120"/>
              <a:gd name="connsiteY108" fmla="*/ 2466975 h 2591108"/>
              <a:gd name="connsiteX109" fmla="*/ 2127175 w 4063120"/>
              <a:gd name="connsiteY109" fmla="*/ 2447925 h 2591108"/>
              <a:gd name="connsiteX110" fmla="*/ 2041450 w 4063120"/>
              <a:gd name="connsiteY110" fmla="*/ 2438400 h 2591108"/>
              <a:gd name="connsiteX111" fmla="*/ 1965250 w 4063120"/>
              <a:gd name="connsiteY111" fmla="*/ 2447925 h 2591108"/>
              <a:gd name="connsiteX112" fmla="*/ 1908100 w 4063120"/>
              <a:gd name="connsiteY112" fmla="*/ 2466975 h 2591108"/>
              <a:gd name="connsiteX113" fmla="*/ 1850950 w 4063120"/>
              <a:gd name="connsiteY113" fmla="*/ 2428875 h 2591108"/>
              <a:gd name="connsiteX114" fmla="*/ 1831900 w 4063120"/>
              <a:gd name="connsiteY114" fmla="*/ 2400300 h 2591108"/>
              <a:gd name="connsiteX115" fmla="*/ 1793800 w 4063120"/>
              <a:gd name="connsiteY115" fmla="*/ 2381250 h 2591108"/>
              <a:gd name="connsiteX116" fmla="*/ 1765225 w 4063120"/>
              <a:gd name="connsiteY116" fmla="*/ 2352675 h 2591108"/>
              <a:gd name="connsiteX117" fmla="*/ 1746175 w 4063120"/>
              <a:gd name="connsiteY117" fmla="*/ 2428875 h 2591108"/>
              <a:gd name="connsiteX118" fmla="*/ 1736650 w 4063120"/>
              <a:gd name="connsiteY118" fmla="*/ 2457450 h 2591108"/>
              <a:gd name="connsiteX119" fmla="*/ 1698550 w 4063120"/>
              <a:gd name="connsiteY119" fmla="*/ 2466975 h 2591108"/>
              <a:gd name="connsiteX120" fmla="*/ 1669975 w 4063120"/>
              <a:gd name="connsiteY120" fmla="*/ 2486025 h 2591108"/>
              <a:gd name="connsiteX121" fmla="*/ 1593775 w 4063120"/>
              <a:gd name="connsiteY121" fmla="*/ 2495550 h 2591108"/>
              <a:gd name="connsiteX122" fmla="*/ 1565200 w 4063120"/>
              <a:gd name="connsiteY122" fmla="*/ 2505075 h 2591108"/>
              <a:gd name="connsiteX123" fmla="*/ 1555675 w 4063120"/>
              <a:gd name="connsiteY123" fmla="*/ 2533650 h 2591108"/>
              <a:gd name="connsiteX124" fmla="*/ 1546150 w 4063120"/>
              <a:gd name="connsiteY124" fmla="*/ 2571750 h 2591108"/>
              <a:gd name="connsiteX125" fmla="*/ 1498525 w 4063120"/>
              <a:gd name="connsiteY125" fmla="*/ 2590800 h 2591108"/>
              <a:gd name="connsiteX126" fmla="*/ 1355650 w 4063120"/>
              <a:gd name="connsiteY126" fmla="*/ 2581275 h 2591108"/>
              <a:gd name="connsiteX127" fmla="*/ 1298500 w 4063120"/>
              <a:gd name="connsiteY127" fmla="*/ 2524125 h 2591108"/>
              <a:gd name="connsiteX128" fmla="*/ 1241350 w 4063120"/>
              <a:gd name="connsiteY128" fmla="*/ 2495550 h 2591108"/>
              <a:gd name="connsiteX129" fmla="*/ 1174675 w 4063120"/>
              <a:gd name="connsiteY129" fmla="*/ 2476500 h 2591108"/>
              <a:gd name="connsiteX130" fmla="*/ 1127050 w 4063120"/>
              <a:gd name="connsiteY130" fmla="*/ 2438400 h 2591108"/>
              <a:gd name="connsiteX131" fmla="*/ 1031800 w 4063120"/>
              <a:gd name="connsiteY131" fmla="*/ 2419350 h 2591108"/>
              <a:gd name="connsiteX132" fmla="*/ 946075 w 4063120"/>
              <a:gd name="connsiteY132" fmla="*/ 2371725 h 2591108"/>
              <a:gd name="connsiteX133" fmla="*/ 907975 w 4063120"/>
              <a:gd name="connsiteY133" fmla="*/ 2333625 h 2591108"/>
              <a:gd name="connsiteX134" fmla="*/ 888925 w 4063120"/>
              <a:gd name="connsiteY134" fmla="*/ 2305050 h 2591108"/>
              <a:gd name="connsiteX135" fmla="*/ 927025 w 4063120"/>
              <a:gd name="connsiteY135" fmla="*/ 2266950 h 2591108"/>
              <a:gd name="connsiteX136" fmla="*/ 974650 w 4063120"/>
              <a:gd name="connsiteY136" fmla="*/ 2257425 h 2591108"/>
              <a:gd name="connsiteX137" fmla="*/ 1260400 w 4063120"/>
              <a:gd name="connsiteY137" fmla="*/ 2266950 h 2591108"/>
              <a:gd name="connsiteX138" fmla="*/ 1308025 w 4063120"/>
              <a:gd name="connsiteY138" fmla="*/ 2257425 h 2591108"/>
              <a:gd name="connsiteX139" fmla="*/ 1327075 w 4063120"/>
              <a:gd name="connsiteY139" fmla="*/ 2219325 h 2591108"/>
              <a:gd name="connsiteX140" fmla="*/ 1346125 w 4063120"/>
              <a:gd name="connsiteY140" fmla="*/ 2143125 h 2591108"/>
              <a:gd name="connsiteX141" fmla="*/ 1374700 w 4063120"/>
              <a:gd name="connsiteY141" fmla="*/ 2095500 h 2591108"/>
              <a:gd name="connsiteX142" fmla="*/ 1384225 w 4063120"/>
              <a:gd name="connsiteY142" fmla="*/ 2066925 h 2591108"/>
              <a:gd name="connsiteX143" fmla="*/ 1441375 w 4063120"/>
              <a:gd name="connsiteY143" fmla="*/ 2047875 h 2591108"/>
              <a:gd name="connsiteX144" fmla="*/ 1469950 w 4063120"/>
              <a:gd name="connsiteY144" fmla="*/ 2038350 h 2591108"/>
              <a:gd name="connsiteX145" fmla="*/ 1489000 w 4063120"/>
              <a:gd name="connsiteY145" fmla="*/ 1962150 h 2591108"/>
              <a:gd name="connsiteX146" fmla="*/ 1508050 w 4063120"/>
              <a:gd name="connsiteY146" fmla="*/ 1905000 h 2591108"/>
              <a:gd name="connsiteX147" fmla="*/ 1584250 w 4063120"/>
              <a:gd name="connsiteY147" fmla="*/ 1876425 h 2591108"/>
              <a:gd name="connsiteX148" fmla="*/ 1612825 w 4063120"/>
              <a:gd name="connsiteY148" fmla="*/ 1857375 h 2591108"/>
              <a:gd name="connsiteX149" fmla="*/ 1517575 w 4063120"/>
              <a:gd name="connsiteY149" fmla="*/ 1895475 h 2591108"/>
              <a:gd name="connsiteX150" fmla="*/ 1431850 w 4063120"/>
              <a:gd name="connsiteY150" fmla="*/ 1914525 h 2591108"/>
              <a:gd name="connsiteX151" fmla="*/ 1355650 w 4063120"/>
              <a:gd name="connsiteY151" fmla="*/ 1971675 h 2591108"/>
              <a:gd name="connsiteX152" fmla="*/ 1327075 w 4063120"/>
              <a:gd name="connsiteY152" fmla="*/ 1981200 h 2591108"/>
              <a:gd name="connsiteX153" fmla="*/ 1308025 w 4063120"/>
              <a:gd name="connsiteY153" fmla="*/ 2009775 h 2591108"/>
              <a:gd name="connsiteX154" fmla="*/ 1250875 w 4063120"/>
              <a:gd name="connsiteY154" fmla="*/ 2028825 h 2591108"/>
              <a:gd name="connsiteX155" fmla="*/ 1222300 w 4063120"/>
              <a:gd name="connsiteY155" fmla="*/ 2047875 h 2591108"/>
              <a:gd name="connsiteX156" fmla="*/ 1212775 w 4063120"/>
              <a:gd name="connsiteY156" fmla="*/ 2019300 h 2591108"/>
              <a:gd name="connsiteX157" fmla="*/ 1165150 w 4063120"/>
              <a:gd name="connsiteY157" fmla="*/ 2028825 h 2591108"/>
              <a:gd name="connsiteX158" fmla="*/ 1108000 w 4063120"/>
              <a:gd name="connsiteY158" fmla="*/ 2057400 h 2591108"/>
              <a:gd name="connsiteX159" fmla="*/ 1079425 w 4063120"/>
              <a:gd name="connsiteY159" fmla="*/ 2066925 h 2591108"/>
              <a:gd name="connsiteX160" fmla="*/ 974650 w 4063120"/>
              <a:gd name="connsiteY160" fmla="*/ 2047875 h 2591108"/>
              <a:gd name="connsiteX161" fmla="*/ 898450 w 4063120"/>
              <a:gd name="connsiteY161" fmla="*/ 2019300 h 2591108"/>
              <a:gd name="connsiteX162" fmla="*/ 850825 w 4063120"/>
              <a:gd name="connsiteY162" fmla="*/ 1943100 h 2591108"/>
              <a:gd name="connsiteX163" fmla="*/ 803200 w 4063120"/>
              <a:gd name="connsiteY163" fmla="*/ 1895475 h 2591108"/>
              <a:gd name="connsiteX164" fmla="*/ 774625 w 4063120"/>
              <a:gd name="connsiteY164" fmla="*/ 1924050 h 2591108"/>
              <a:gd name="connsiteX165" fmla="*/ 717475 w 4063120"/>
              <a:gd name="connsiteY165" fmla="*/ 1943100 h 2591108"/>
              <a:gd name="connsiteX166" fmla="*/ 688900 w 4063120"/>
              <a:gd name="connsiteY166" fmla="*/ 1952625 h 2591108"/>
              <a:gd name="connsiteX167" fmla="*/ 584125 w 4063120"/>
              <a:gd name="connsiteY167" fmla="*/ 1924050 h 2591108"/>
              <a:gd name="connsiteX168" fmla="*/ 574600 w 4063120"/>
              <a:gd name="connsiteY168" fmla="*/ 1895475 h 2591108"/>
              <a:gd name="connsiteX169" fmla="*/ 603175 w 4063120"/>
              <a:gd name="connsiteY169" fmla="*/ 1885950 h 2591108"/>
              <a:gd name="connsiteX170" fmla="*/ 612700 w 4063120"/>
              <a:gd name="connsiteY170" fmla="*/ 1857375 h 2591108"/>
              <a:gd name="connsiteX171" fmla="*/ 555550 w 4063120"/>
              <a:gd name="connsiteY171" fmla="*/ 1838325 h 2591108"/>
              <a:gd name="connsiteX172" fmla="*/ 526975 w 4063120"/>
              <a:gd name="connsiteY172" fmla="*/ 1819275 h 2591108"/>
              <a:gd name="connsiteX173" fmla="*/ 479350 w 4063120"/>
              <a:gd name="connsiteY173" fmla="*/ 1781175 h 2591108"/>
              <a:gd name="connsiteX174" fmla="*/ 422200 w 4063120"/>
              <a:gd name="connsiteY174" fmla="*/ 1819275 h 2591108"/>
              <a:gd name="connsiteX175" fmla="*/ 326950 w 4063120"/>
              <a:gd name="connsiteY175" fmla="*/ 1847850 h 2591108"/>
              <a:gd name="connsiteX176" fmla="*/ 298375 w 4063120"/>
              <a:gd name="connsiteY176" fmla="*/ 1857375 h 2591108"/>
              <a:gd name="connsiteX177" fmla="*/ 203125 w 4063120"/>
              <a:gd name="connsiteY177" fmla="*/ 1876425 h 2591108"/>
              <a:gd name="connsiteX178" fmla="*/ 126925 w 4063120"/>
              <a:gd name="connsiteY178" fmla="*/ 1866900 h 2591108"/>
              <a:gd name="connsiteX179" fmla="*/ 117400 w 4063120"/>
              <a:gd name="connsiteY179" fmla="*/ 1838325 h 2591108"/>
              <a:gd name="connsiteX180" fmla="*/ 60250 w 4063120"/>
              <a:gd name="connsiteY180" fmla="*/ 1819275 h 2591108"/>
              <a:gd name="connsiteX181" fmla="*/ 41200 w 4063120"/>
              <a:gd name="connsiteY181" fmla="*/ 1752600 h 2591108"/>
              <a:gd name="connsiteX182" fmla="*/ 50725 w 4063120"/>
              <a:gd name="connsiteY182" fmla="*/ 1714500 h 2591108"/>
              <a:gd name="connsiteX183" fmla="*/ 88825 w 4063120"/>
              <a:gd name="connsiteY183" fmla="*/ 1704975 h 2591108"/>
              <a:gd name="connsiteX184" fmla="*/ 50725 w 4063120"/>
              <a:gd name="connsiteY184" fmla="*/ 1676400 h 2591108"/>
              <a:gd name="connsiteX185" fmla="*/ 22150 w 4063120"/>
              <a:gd name="connsiteY185" fmla="*/ 1666875 h 2591108"/>
              <a:gd name="connsiteX186" fmla="*/ 3100 w 4063120"/>
              <a:gd name="connsiteY186" fmla="*/ 1638300 h 2591108"/>
              <a:gd name="connsiteX187" fmla="*/ 50725 w 4063120"/>
              <a:gd name="connsiteY187" fmla="*/ 1533525 h 2591108"/>
              <a:gd name="connsiteX188" fmla="*/ 79300 w 4063120"/>
              <a:gd name="connsiteY188" fmla="*/ 1524000 h 2591108"/>
              <a:gd name="connsiteX189" fmla="*/ 145975 w 4063120"/>
              <a:gd name="connsiteY189" fmla="*/ 1543050 h 2591108"/>
              <a:gd name="connsiteX190" fmla="*/ 174550 w 4063120"/>
              <a:gd name="connsiteY190" fmla="*/ 1562100 h 2591108"/>
              <a:gd name="connsiteX191" fmla="*/ 231700 w 4063120"/>
              <a:gd name="connsiteY191" fmla="*/ 1533525 h 2591108"/>
              <a:gd name="connsiteX192" fmla="*/ 260275 w 4063120"/>
              <a:gd name="connsiteY192" fmla="*/ 1524000 h 2591108"/>
              <a:gd name="connsiteX193" fmla="*/ 288850 w 4063120"/>
              <a:gd name="connsiteY193" fmla="*/ 1495425 h 2591108"/>
              <a:gd name="connsiteX194" fmla="*/ 336475 w 4063120"/>
              <a:gd name="connsiteY194" fmla="*/ 1447800 h 2591108"/>
              <a:gd name="connsiteX195" fmla="*/ 441250 w 4063120"/>
              <a:gd name="connsiteY195" fmla="*/ 1438275 h 2591108"/>
              <a:gd name="connsiteX196" fmla="*/ 498400 w 4063120"/>
              <a:gd name="connsiteY196" fmla="*/ 1400175 h 2591108"/>
              <a:gd name="connsiteX197" fmla="*/ 526975 w 4063120"/>
              <a:gd name="connsiteY197" fmla="*/ 1381125 h 2591108"/>
              <a:gd name="connsiteX198" fmla="*/ 565075 w 4063120"/>
              <a:gd name="connsiteY198" fmla="*/ 1304925 h 2591108"/>
              <a:gd name="connsiteX199" fmla="*/ 574600 w 4063120"/>
              <a:gd name="connsiteY199" fmla="*/ 1276350 h 2591108"/>
              <a:gd name="connsiteX200" fmla="*/ 603175 w 4063120"/>
              <a:gd name="connsiteY200" fmla="*/ 1257300 h 2591108"/>
              <a:gd name="connsiteX201" fmla="*/ 612700 w 4063120"/>
              <a:gd name="connsiteY201" fmla="*/ 1228725 h 2591108"/>
              <a:gd name="connsiteX202" fmla="*/ 669850 w 4063120"/>
              <a:gd name="connsiteY202" fmla="*/ 1181100 h 2591108"/>
              <a:gd name="connsiteX203" fmla="*/ 679375 w 4063120"/>
              <a:gd name="connsiteY203" fmla="*/ 1114425 h 2591108"/>
              <a:gd name="connsiteX204" fmla="*/ 688900 w 4063120"/>
              <a:gd name="connsiteY204" fmla="*/ 1076325 h 2591108"/>
              <a:gd name="connsiteX205" fmla="*/ 717475 w 4063120"/>
              <a:gd name="connsiteY205" fmla="*/ 1066800 h 2591108"/>
              <a:gd name="connsiteX206" fmla="*/ 698425 w 4063120"/>
              <a:gd name="connsiteY206" fmla="*/ 962025 h 2591108"/>
              <a:gd name="connsiteX207" fmla="*/ 717475 w 4063120"/>
              <a:gd name="connsiteY207" fmla="*/ 895350 h 2591108"/>
              <a:gd name="connsiteX208" fmla="*/ 679375 w 4063120"/>
              <a:gd name="connsiteY208" fmla="*/ 838200 h 2591108"/>
              <a:gd name="connsiteX209" fmla="*/ 669850 w 4063120"/>
              <a:gd name="connsiteY209" fmla="*/ 762000 h 2591108"/>
              <a:gd name="connsiteX210" fmla="*/ 660325 w 4063120"/>
              <a:gd name="connsiteY210" fmla="*/ 733425 h 2591108"/>
              <a:gd name="connsiteX211" fmla="*/ 631750 w 4063120"/>
              <a:gd name="connsiteY211" fmla="*/ 714375 h 2591108"/>
              <a:gd name="connsiteX212" fmla="*/ 498400 w 4063120"/>
              <a:gd name="connsiteY212" fmla="*/ 762000 h 2591108"/>
              <a:gd name="connsiteX213" fmla="*/ 469825 w 4063120"/>
              <a:gd name="connsiteY213" fmla="*/ 781050 h 2591108"/>
              <a:gd name="connsiteX214" fmla="*/ 355525 w 4063120"/>
              <a:gd name="connsiteY214" fmla="*/ 800100 h 2591108"/>
              <a:gd name="connsiteX215" fmla="*/ 326950 w 4063120"/>
              <a:gd name="connsiteY215" fmla="*/ 742950 h 2591108"/>
              <a:gd name="connsiteX216" fmla="*/ 403150 w 4063120"/>
              <a:gd name="connsiteY216" fmla="*/ 714375 h 2591108"/>
              <a:gd name="connsiteX217" fmla="*/ 441250 w 4063120"/>
              <a:gd name="connsiteY217" fmla="*/ 676275 h 2591108"/>
              <a:gd name="connsiteX218" fmla="*/ 460300 w 4063120"/>
              <a:gd name="connsiteY218" fmla="*/ 647700 h 2591108"/>
              <a:gd name="connsiteX219" fmla="*/ 488875 w 4063120"/>
              <a:gd name="connsiteY219" fmla="*/ 628650 h 2591108"/>
              <a:gd name="connsiteX220" fmla="*/ 536500 w 4063120"/>
              <a:gd name="connsiteY220" fmla="*/ 561975 h 2591108"/>
              <a:gd name="connsiteX221" fmla="*/ 565075 w 4063120"/>
              <a:gd name="connsiteY221" fmla="*/ 542925 h 2591108"/>
              <a:gd name="connsiteX222" fmla="*/ 593650 w 4063120"/>
              <a:gd name="connsiteY222" fmla="*/ 514350 h 2591108"/>
              <a:gd name="connsiteX223" fmla="*/ 622225 w 4063120"/>
              <a:gd name="connsiteY223" fmla="*/ 495300 h 2591108"/>
              <a:gd name="connsiteX224" fmla="*/ 660325 w 4063120"/>
              <a:gd name="connsiteY224" fmla="*/ 466725 h 2591108"/>
              <a:gd name="connsiteX225" fmla="*/ 688900 w 4063120"/>
              <a:gd name="connsiteY225" fmla="*/ 457200 h 2591108"/>
              <a:gd name="connsiteX226" fmla="*/ 746050 w 4063120"/>
              <a:gd name="connsiteY226" fmla="*/ 409575 h 2591108"/>
              <a:gd name="connsiteX227" fmla="*/ 822250 w 4063120"/>
              <a:gd name="connsiteY227" fmla="*/ 390525 h 2591108"/>
              <a:gd name="connsiteX228" fmla="*/ 917500 w 4063120"/>
              <a:gd name="connsiteY228" fmla="*/ 371475 h 2591108"/>
              <a:gd name="connsiteX229" fmla="*/ 993700 w 4063120"/>
              <a:gd name="connsiteY229" fmla="*/ 342900 h 2591108"/>
              <a:gd name="connsiteX230" fmla="*/ 1022275 w 4063120"/>
              <a:gd name="connsiteY230" fmla="*/ 333375 h 2591108"/>
              <a:gd name="connsiteX231" fmla="*/ 1127050 w 4063120"/>
              <a:gd name="connsiteY231" fmla="*/ 323850 h 2591108"/>
              <a:gd name="connsiteX232" fmla="*/ 1231825 w 4063120"/>
              <a:gd name="connsiteY232" fmla="*/ 352425 h 2591108"/>
              <a:gd name="connsiteX233" fmla="*/ 1241350 w 4063120"/>
              <a:gd name="connsiteY233" fmla="*/ 381000 h 2591108"/>
              <a:gd name="connsiteX234" fmla="*/ 1269925 w 4063120"/>
              <a:gd name="connsiteY234" fmla="*/ 390525 h 2591108"/>
              <a:gd name="connsiteX235" fmla="*/ 1346125 w 4063120"/>
              <a:gd name="connsiteY235" fmla="*/ 419100 h 2591108"/>
              <a:gd name="connsiteX236" fmla="*/ 1393750 w 4063120"/>
              <a:gd name="connsiteY236" fmla="*/ 466725 h 2591108"/>
              <a:gd name="connsiteX237" fmla="*/ 1431850 w 4063120"/>
              <a:gd name="connsiteY237" fmla="*/ 533400 h 2591108"/>
              <a:gd name="connsiteX238" fmla="*/ 1441375 w 4063120"/>
              <a:gd name="connsiteY238" fmla="*/ 600075 h 2591108"/>
              <a:gd name="connsiteX239" fmla="*/ 1460425 w 4063120"/>
              <a:gd name="connsiteY239" fmla="*/ 628650 h 2591108"/>
              <a:gd name="connsiteX240" fmla="*/ 1650925 w 4063120"/>
              <a:gd name="connsiteY240" fmla="*/ 666750 h 2591108"/>
              <a:gd name="connsiteX241" fmla="*/ 1669975 w 4063120"/>
              <a:gd name="connsiteY241" fmla="*/ 638175 h 2591108"/>
              <a:gd name="connsiteX242" fmla="*/ 1679500 w 4063120"/>
              <a:gd name="connsiteY242" fmla="*/ 561975 h 2591108"/>
              <a:gd name="connsiteX243" fmla="*/ 1708075 w 4063120"/>
              <a:gd name="connsiteY243" fmla="*/ 552450 h 2591108"/>
              <a:gd name="connsiteX244" fmla="*/ 1746175 w 4063120"/>
              <a:gd name="connsiteY244" fmla="*/ 542925 h 2591108"/>
              <a:gd name="connsiteX245" fmla="*/ 1765225 w 4063120"/>
              <a:gd name="connsiteY245" fmla="*/ 514350 h 2591108"/>
              <a:gd name="connsiteX246" fmla="*/ 1793800 w 4063120"/>
              <a:gd name="connsiteY246" fmla="*/ 504825 h 2591108"/>
              <a:gd name="connsiteX247" fmla="*/ 1822375 w 4063120"/>
              <a:gd name="connsiteY247" fmla="*/ 485775 h 2591108"/>
              <a:gd name="connsiteX248" fmla="*/ 1860475 w 4063120"/>
              <a:gd name="connsiteY248" fmla="*/ 428625 h 2591108"/>
              <a:gd name="connsiteX249" fmla="*/ 1879525 w 4063120"/>
              <a:gd name="connsiteY249" fmla="*/ 400050 h 2591108"/>
              <a:gd name="connsiteX250" fmla="*/ 1917625 w 4063120"/>
              <a:gd name="connsiteY250" fmla="*/ 390525 h 2591108"/>
              <a:gd name="connsiteX251" fmla="*/ 1908100 w 4063120"/>
              <a:gd name="connsiteY251" fmla="*/ 352425 h 2591108"/>
              <a:gd name="connsiteX252" fmla="*/ 1898575 w 4063120"/>
              <a:gd name="connsiteY252" fmla="*/ 323850 h 2591108"/>
              <a:gd name="connsiteX253" fmla="*/ 1908100 w 4063120"/>
              <a:gd name="connsiteY253" fmla="*/ 209550 h 2591108"/>
              <a:gd name="connsiteX254" fmla="*/ 1936675 w 4063120"/>
              <a:gd name="connsiteY254" fmla="*/ 200025 h 2591108"/>
              <a:gd name="connsiteX255" fmla="*/ 1974775 w 4063120"/>
              <a:gd name="connsiteY255" fmla="*/ 190500 h 2591108"/>
              <a:gd name="connsiteX256" fmla="*/ 2031925 w 4063120"/>
              <a:gd name="connsiteY256" fmla="*/ 152400 h 2591108"/>
              <a:gd name="connsiteX257" fmla="*/ 2012875 w 4063120"/>
              <a:gd name="connsiteY257" fmla="*/ 190500 h 259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4063120" h="2591108">
                <a:moveTo>
                  <a:pt x="2031925" y="142875"/>
                </a:moveTo>
                <a:cubicBezTo>
                  <a:pt x="2038915" y="177825"/>
                  <a:pt x="2042972" y="220597"/>
                  <a:pt x="2070025" y="247650"/>
                </a:cubicBezTo>
                <a:cubicBezTo>
                  <a:pt x="2078120" y="255745"/>
                  <a:pt x="2089075" y="260350"/>
                  <a:pt x="2098600" y="266700"/>
                </a:cubicBezTo>
                <a:cubicBezTo>
                  <a:pt x="2101775" y="276225"/>
                  <a:pt x="2098600" y="292100"/>
                  <a:pt x="2108125" y="295275"/>
                </a:cubicBezTo>
                <a:cubicBezTo>
                  <a:pt x="2141394" y="306365"/>
                  <a:pt x="2178005" y="301311"/>
                  <a:pt x="2212900" y="304800"/>
                </a:cubicBezTo>
                <a:cubicBezTo>
                  <a:pt x="2241508" y="307661"/>
                  <a:pt x="2270050" y="311150"/>
                  <a:pt x="2298625" y="314325"/>
                </a:cubicBezTo>
                <a:cubicBezTo>
                  <a:pt x="2311325" y="317500"/>
                  <a:pt x="2325833" y="316588"/>
                  <a:pt x="2336725" y="323850"/>
                </a:cubicBezTo>
                <a:cubicBezTo>
                  <a:pt x="2352552" y="334401"/>
                  <a:pt x="2359867" y="364700"/>
                  <a:pt x="2365300" y="381000"/>
                </a:cubicBezTo>
                <a:cubicBezTo>
                  <a:pt x="2368475" y="336550"/>
                  <a:pt x="2358275" y="289026"/>
                  <a:pt x="2374825" y="247650"/>
                </a:cubicBezTo>
                <a:cubicBezTo>
                  <a:pt x="2380838" y="232619"/>
                  <a:pt x="2409276" y="247535"/>
                  <a:pt x="2422450" y="238125"/>
                </a:cubicBezTo>
                <a:cubicBezTo>
                  <a:pt x="2451359" y="217476"/>
                  <a:pt x="2434364" y="186916"/>
                  <a:pt x="2451025" y="161925"/>
                </a:cubicBezTo>
                <a:cubicBezTo>
                  <a:pt x="2461576" y="146098"/>
                  <a:pt x="2491875" y="138783"/>
                  <a:pt x="2508175" y="133350"/>
                </a:cubicBezTo>
                <a:cubicBezTo>
                  <a:pt x="2527225" y="136525"/>
                  <a:pt x="2546079" y="144479"/>
                  <a:pt x="2565325" y="142875"/>
                </a:cubicBezTo>
                <a:cubicBezTo>
                  <a:pt x="2585336" y="141207"/>
                  <a:pt x="2602784" y="127763"/>
                  <a:pt x="2622475" y="123825"/>
                </a:cubicBezTo>
                <a:lnTo>
                  <a:pt x="2670100" y="114300"/>
                </a:lnTo>
                <a:cubicBezTo>
                  <a:pt x="2695500" y="117475"/>
                  <a:pt x="2720702" y="123825"/>
                  <a:pt x="2746300" y="123825"/>
                </a:cubicBezTo>
                <a:cubicBezTo>
                  <a:pt x="2778050" y="123825"/>
                  <a:pt x="2778050" y="111125"/>
                  <a:pt x="2784400" y="85725"/>
                </a:cubicBezTo>
                <a:cubicBezTo>
                  <a:pt x="2788327" y="70019"/>
                  <a:pt x="2790413" y="53904"/>
                  <a:pt x="2793925" y="38100"/>
                </a:cubicBezTo>
                <a:cubicBezTo>
                  <a:pt x="2796765" y="25321"/>
                  <a:pt x="2800275" y="12700"/>
                  <a:pt x="2803450" y="0"/>
                </a:cubicBezTo>
                <a:cubicBezTo>
                  <a:pt x="2816150" y="3175"/>
                  <a:pt x="2831328" y="1347"/>
                  <a:pt x="2841550" y="9525"/>
                </a:cubicBezTo>
                <a:cubicBezTo>
                  <a:pt x="2849390" y="15797"/>
                  <a:pt x="2847120" y="28872"/>
                  <a:pt x="2851075" y="38100"/>
                </a:cubicBezTo>
                <a:cubicBezTo>
                  <a:pt x="2856668" y="51151"/>
                  <a:pt x="2863080" y="63872"/>
                  <a:pt x="2870125" y="76200"/>
                </a:cubicBezTo>
                <a:cubicBezTo>
                  <a:pt x="2890819" y="112414"/>
                  <a:pt x="2888998" y="94542"/>
                  <a:pt x="2898700" y="133350"/>
                </a:cubicBezTo>
                <a:cubicBezTo>
                  <a:pt x="2902627" y="149056"/>
                  <a:pt x="2896777" y="169527"/>
                  <a:pt x="2908225" y="180975"/>
                </a:cubicBezTo>
                <a:cubicBezTo>
                  <a:pt x="2922424" y="195174"/>
                  <a:pt x="2965375" y="200025"/>
                  <a:pt x="2965375" y="200025"/>
                </a:cubicBezTo>
                <a:cubicBezTo>
                  <a:pt x="2984425" y="196850"/>
                  <a:pt x="3005251" y="199137"/>
                  <a:pt x="3022525" y="190500"/>
                </a:cubicBezTo>
                <a:cubicBezTo>
                  <a:pt x="3076688" y="163419"/>
                  <a:pt x="3004804" y="149668"/>
                  <a:pt x="3070150" y="171450"/>
                </a:cubicBezTo>
                <a:cubicBezTo>
                  <a:pt x="3124745" y="253342"/>
                  <a:pt x="3052050" y="156970"/>
                  <a:pt x="3117775" y="209550"/>
                </a:cubicBezTo>
                <a:cubicBezTo>
                  <a:pt x="3126714" y="216701"/>
                  <a:pt x="3130171" y="228810"/>
                  <a:pt x="3136825" y="238125"/>
                </a:cubicBezTo>
                <a:cubicBezTo>
                  <a:pt x="3146052" y="251043"/>
                  <a:pt x="3155875" y="263525"/>
                  <a:pt x="3165400" y="276225"/>
                </a:cubicBezTo>
                <a:cubicBezTo>
                  <a:pt x="3168575" y="285750"/>
                  <a:pt x="3172283" y="295114"/>
                  <a:pt x="3174925" y="304800"/>
                </a:cubicBezTo>
                <a:cubicBezTo>
                  <a:pt x="3181814" y="330059"/>
                  <a:pt x="3185696" y="356162"/>
                  <a:pt x="3193975" y="381000"/>
                </a:cubicBezTo>
                <a:lnTo>
                  <a:pt x="3203500" y="409575"/>
                </a:lnTo>
                <a:cubicBezTo>
                  <a:pt x="3197150" y="447675"/>
                  <a:pt x="3197441" y="487500"/>
                  <a:pt x="3184450" y="523875"/>
                </a:cubicBezTo>
                <a:cubicBezTo>
                  <a:pt x="3180600" y="534656"/>
                  <a:pt x="3164669" y="535596"/>
                  <a:pt x="3155875" y="542925"/>
                </a:cubicBezTo>
                <a:cubicBezTo>
                  <a:pt x="3137819" y="557972"/>
                  <a:pt x="3118954" y="578668"/>
                  <a:pt x="3108250" y="600075"/>
                </a:cubicBezTo>
                <a:cubicBezTo>
                  <a:pt x="3103760" y="609055"/>
                  <a:pt x="3104997" y="620810"/>
                  <a:pt x="3098725" y="628650"/>
                </a:cubicBezTo>
                <a:cubicBezTo>
                  <a:pt x="3091574" y="637589"/>
                  <a:pt x="3079675" y="641350"/>
                  <a:pt x="3070150" y="647700"/>
                </a:cubicBezTo>
                <a:cubicBezTo>
                  <a:pt x="3113436" y="712629"/>
                  <a:pt x="3055094" y="640172"/>
                  <a:pt x="3146350" y="685800"/>
                </a:cubicBezTo>
                <a:cubicBezTo>
                  <a:pt x="3156589" y="690920"/>
                  <a:pt x="3156785" y="706837"/>
                  <a:pt x="3165400" y="714375"/>
                </a:cubicBezTo>
                <a:cubicBezTo>
                  <a:pt x="3182630" y="729452"/>
                  <a:pt x="3222550" y="752475"/>
                  <a:pt x="3222550" y="752475"/>
                </a:cubicBezTo>
                <a:cubicBezTo>
                  <a:pt x="3235250" y="749300"/>
                  <a:pt x="3250428" y="751128"/>
                  <a:pt x="3260650" y="742950"/>
                </a:cubicBezTo>
                <a:cubicBezTo>
                  <a:pt x="3268490" y="736678"/>
                  <a:pt x="3265685" y="723355"/>
                  <a:pt x="3270175" y="714375"/>
                </a:cubicBezTo>
                <a:cubicBezTo>
                  <a:pt x="3275295" y="704136"/>
                  <a:pt x="3282875" y="695325"/>
                  <a:pt x="3289225" y="685800"/>
                </a:cubicBezTo>
                <a:cubicBezTo>
                  <a:pt x="3292400" y="669925"/>
                  <a:pt x="3294823" y="653881"/>
                  <a:pt x="3298750" y="638175"/>
                </a:cubicBezTo>
                <a:cubicBezTo>
                  <a:pt x="3301185" y="628435"/>
                  <a:pt x="3300435" y="615872"/>
                  <a:pt x="3308275" y="609600"/>
                </a:cubicBezTo>
                <a:cubicBezTo>
                  <a:pt x="3318497" y="601422"/>
                  <a:pt x="3333675" y="603250"/>
                  <a:pt x="3346375" y="600075"/>
                </a:cubicBezTo>
                <a:lnTo>
                  <a:pt x="3727375" y="619125"/>
                </a:lnTo>
                <a:cubicBezTo>
                  <a:pt x="3741444" y="621043"/>
                  <a:pt x="3752424" y="632582"/>
                  <a:pt x="3765475" y="638175"/>
                </a:cubicBezTo>
                <a:cubicBezTo>
                  <a:pt x="3774703" y="642130"/>
                  <a:pt x="3784910" y="643545"/>
                  <a:pt x="3794050" y="647700"/>
                </a:cubicBezTo>
                <a:cubicBezTo>
                  <a:pt x="3819903" y="659451"/>
                  <a:pt x="3870250" y="685800"/>
                  <a:pt x="3870250" y="685800"/>
                </a:cubicBezTo>
                <a:cubicBezTo>
                  <a:pt x="3884475" y="707137"/>
                  <a:pt x="3901335" y="733572"/>
                  <a:pt x="3917875" y="752475"/>
                </a:cubicBezTo>
                <a:cubicBezTo>
                  <a:pt x="3929702" y="765992"/>
                  <a:pt x="3942338" y="778886"/>
                  <a:pt x="3955975" y="790575"/>
                </a:cubicBezTo>
                <a:cubicBezTo>
                  <a:pt x="3964667" y="798025"/>
                  <a:pt x="3975025" y="803275"/>
                  <a:pt x="3984550" y="809625"/>
                </a:cubicBezTo>
                <a:cubicBezTo>
                  <a:pt x="3990900" y="819150"/>
                  <a:pt x="3998951" y="827739"/>
                  <a:pt x="4003600" y="838200"/>
                </a:cubicBezTo>
                <a:cubicBezTo>
                  <a:pt x="4011755" y="856550"/>
                  <a:pt x="4011511" y="878642"/>
                  <a:pt x="4022650" y="895350"/>
                </a:cubicBezTo>
                <a:lnTo>
                  <a:pt x="4041700" y="923925"/>
                </a:lnTo>
                <a:cubicBezTo>
                  <a:pt x="4048050" y="949325"/>
                  <a:pt x="4063120" y="974051"/>
                  <a:pt x="4060750" y="1000125"/>
                </a:cubicBezTo>
                <a:cubicBezTo>
                  <a:pt x="4057575" y="1035050"/>
                  <a:pt x="4057319" y="1070365"/>
                  <a:pt x="4051225" y="1104900"/>
                </a:cubicBezTo>
                <a:cubicBezTo>
                  <a:pt x="4047735" y="1124675"/>
                  <a:pt x="4036113" y="1142359"/>
                  <a:pt x="4032175" y="1162050"/>
                </a:cubicBezTo>
                <a:cubicBezTo>
                  <a:pt x="4029000" y="1177925"/>
                  <a:pt x="4026910" y="1194056"/>
                  <a:pt x="4022650" y="1209675"/>
                </a:cubicBezTo>
                <a:lnTo>
                  <a:pt x="3994075" y="1295400"/>
                </a:lnTo>
                <a:cubicBezTo>
                  <a:pt x="3990900" y="1304925"/>
                  <a:pt x="3991650" y="1316875"/>
                  <a:pt x="3984550" y="1323975"/>
                </a:cubicBezTo>
                <a:cubicBezTo>
                  <a:pt x="3971850" y="1336675"/>
                  <a:pt x="3958139" y="1348438"/>
                  <a:pt x="3946450" y="1362075"/>
                </a:cubicBezTo>
                <a:cubicBezTo>
                  <a:pt x="3939000" y="1370767"/>
                  <a:pt x="3936015" y="1383112"/>
                  <a:pt x="3927400" y="1390650"/>
                </a:cubicBezTo>
                <a:cubicBezTo>
                  <a:pt x="3910170" y="1405727"/>
                  <a:pt x="3886439" y="1412561"/>
                  <a:pt x="3870250" y="1428750"/>
                </a:cubicBezTo>
                <a:cubicBezTo>
                  <a:pt x="3855426" y="1443574"/>
                  <a:pt x="3834318" y="1468418"/>
                  <a:pt x="3813100" y="1476375"/>
                </a:cubicBezTo>
                <a:cubicBezTo>
                  <a:pt x="3797941" y="1482059"/>
                  <a:pt x="3781350" y="1482725"/>
                  <a:pt x="3765475" y="1485900"/>
                </a:cubicBezTo>
                <a:cubicBezTo>
                  <a:pt x="3759125" y="1476375"/>
                  <a:pt x="3756364" y="1463005"/>
                  <a:pt x="3746425" y="1457325"/>
                </a:cubicBezTo>
                <a:cubicBezTo>
                  <a:pt x="3732369" y="1449293"/>
                  <a:pt x="3714506" y="1451727"/>
                  <a:pt x="3698800" y="1447800"/>
                </a:cubicBezTo>
                <a:cubicBezTo>
                  <a:pt x="3689060" y="1445365"/>
                  <a:pt x="3680026" y="1440453"/>
                  <a:pt x="3670225" y="1438275"/>
                </a:cubicBezTo>
                <a:cubicBezTo>
                  <a:pt x="3591730" y="1420832"/>
                  <a:pt x="3512746" y="1423470"/>
                  <a:pt x="3432100" y="1419225"/>
                </a:cubicBezTo>
                <a:cubicBezTo>
                  <a:pt x="3418625" y="1414733"/>
                  <a:pt x="3377385" y="1400175"/>
                  <a:pt x="3365425" y="1400175"/>
                </a:cubicBezTo>
                <a:cubicBezTo>
                  <a:pt x="3333517" y="1400175"/>
                  <a:pt x="3301925" y="1406525"/>
                  <a:pt x="3270175" y="1409700"/>
                </a:cubicBezTo>
                <a:cubicBezTo>
                  <a:pt x="3260650" y="1416050"/>
                  <a:pt x="3251839" y="1423630"/>
                  <a:pt x="3241600" y="1428750"/>
                </a:cubicBezTo>
                <a:cubicBezTo>
                  <a:pt x="3162770" y="1468165"/>
                  <a:pt x="3274027" y="1397864"/>
                  <a:pt x="3174925" y="1457325"/>
                </a:cubicBezTo>
                <a:cubicBezTo>
                  <a:pt x="3155292" y="1469105"/>
                  <a:pt x="3117775" y="1495425"/>
                  <a:pt x="3117775" y="1495425"/>
                </a:cubicBezTo>
                <a:cubicBezTo>
                  <a:pt x="3123495" y="1518304"/>
                  <a:pt x="3125794" y="1545655"/>
                  <a:pt x="3146350" y="1562100"/>
                </a:cubicBezTo>
                <a:cubicBezTo>
                  <a:pt x="3154190" y="1568372"/>
                  <a:pt x="3165400" y="1568450"/>
                  <a:pt x="3174925" y="1571625"/>
                </a:cubicBezTo>
                <a:cubicBezTo>
                  <a:pt x="3171267" y="1593575"/>
                  <a:pt x="3167599" y="1633902"/>
                  <a:pt x="3155875" y="1657350"/>
                </a:cubicBezTo>
                <a:cubicBezTo>
                  <a:pt x="3150755" y="1667589"/>
                  <a:pt x="3141945" y="1675686"/>
                  <a:pt x="3136825" y="1685925"/>
                </a:cubicBezTo>
                <a:cubicBezTo>
                  <a:pt x="3132335" y="1694905"/>
                  <a:pt x="3132176" y="1705723"/>
                  <a:pt x="3127300" y="1714500"/>
                </a:cubicBezTo>
                <a:cubicBezTo>
                  <a:pt x="3116181" y="1734514"/>
                  <a:pt x="3111412" y="1766097"/>
                  <a:pt x="3089200" y="1771650"/>
                </a:cubicBezTo>
                <a:cubicBezTo>
                  <a:pt x="3076500" y="1774825"/>
                  <a:pt x="3063639" y="1777413"/>
                  <a:pt x="3051100" y="1781175"/>
                </a:cubicBezTo>
                <a:cubicBezTo>
                  <a:pt x="3031866" y="1786945"/>
                  <a:pt x="3013875" y="1797734"/>
                  <a:pt x="2993950" y="1800225"/>
                </a:cubicBezTo>
                <a:lnTo>
                  <a:pt x="2917750" y="1809750"/>
                </a:lnTo>
                <a:lnTo>
                  <a:pt x="2860600" y="1828800"/>
                </a:lnTo>
                <a:lnTo>
                  <a:pt x="2832025" y="1838325"/>
                </a:lnTo>
                <a:cubicBezTo>
                  <a:pt x="2828850" y="1847850"/>
                  <a:pt x="2824151" y="1856996"/>
                  <a:pt x="2822500" y="1866900"/>
                </a:cubicBezTo>
                <a:cubicBezTo>
                  <a:pt x="2817773" y="1895260"/>
                  <a:pt x="2824872" y="1926451"/>
                  <a:pt x="2812975" y="1952625"/>
                </a:cubicBezTo>
                <a:cubicBezTo>
                  <a:pt x="2807099" y="1965551"/>
                  <a:pt x="2787575" y="1965325"/>
                  <a:pt x="2774875" y="1971675"/>
                </a:cubicBezTo>
                <a:cubicBezTo>
                  <a:pt x="2765350" y="1965325"/>
                  <a:pt x="2756539" y="1957745"/>
                  <a:pt x="2746300" y="1952625"/>
                </a:cubicBezTo>
                <a:cubicBezTo>
                  <a:pt x="2719701" y="1939325"/>
                  <a:pt x="2675621" y="1937085"/>
                  <a:pt x="2651050" y="1933575"/>
                </a:cubicBezTo>
                <a:cubicBezTo>
                  <a:pt x="2570768" y="1906814"/>
                  <a:pt x="2607054" y="1897743"/>
                  <a:pt x="2584375" y="1943100"/>
                </a:cubicBezTo>
                <a:cubicBezTo>
                  <a:pt x="2579255" y="1953339"/>
                  <a:pt x="2575954" y="1967423"/>
                  <a:pt x="2565325" y="1971675"/>
                </a:cubicBezTo>
                <a:cubicBezTo>
                  <a:pt x="2541558" y="1981182"/>
                  <a:pt x="2514525" y="1978025"/>
                  <a:pt x="2489125" y="1981200"/>
                </a:cubicBezTo>
                <a:cubicBezTo>
                  <a:pt x="2479600" y="1984375"/>
                  <a:pt x="2470075" y="1993900"/>
                  <a:pt x="2460550" y="1990725"/>
                </a:cubicBezTo>
                <a:cubicBezTo>
                  <a:pt x="2429453" y="1980359"/>
                  <a:pt x="2434711" y="1951004"/>
                  <a:pt x="2412925" y="1933575"/>
                </a:cubicBezTo>
                <a:cubicBezTo>
                  <a:pt x="2405085" y="1927303"/>
                  <a:pt x="2394329" y="1925159"/>
                  <a:pt x="2384350" y="1924050"/>
                </a:cubicBezTo>
                <a:cubicBezTo>
                  <a:pt x="2336911" y="1918779"/>
                  <a:pt x="2289100" y="1917700"/>
                  <a:pt x="2241475" y="1914525"/>
                </a:cubicBezTo>
                <a:cubicBezTo>
                  <a:pt x="2231950" y="1911350"/>
                  <a:pt x="2222940" y="1905000"/>
                  <a:pt x="2212900" y="1905000"/>
                </a:cubicBezTo>
                <a:cubicBezTo>
                  <a:pt x="2160794" y="1905000"/>
                  <a:pt x="2181160" y="1949484"/>
                  <a:pt x="2193850" y="1990725"/>
                </a:cubicBezTo>
                <a:cubicBezTo>
                  <a:pt x="2199294" y="2008420"/>
                  <a:pt x="2212900" y="2022475"/>
                  <a:pt x="2222425" y="2038350"/>
                </a:cubicBezTo>
                <a:cubicBezTo>
                  <a:pt x="2238920" y="2112577"/>
                  <a:pt x="2251000" y="2149711"/>
                  <a:pt x="2251000" y="2228850"/>
                </a:cubicBezTo>
                <a:cubicBezTo>
                  <a:pt x="2251000" y="2248163"/>
                  <a:pt x="2244650" y="2266950"/>
                  <a:pt x="2241475" y="2286000"/>
                </a:cubicBezTo>
                <a:cubicBezTo>
                  <a:pt x="2228775" y="2282825"/>
                  <a:pt x="2215084" y="2270621"/>
                  <a:pt x="2203375" y="2276475"/>
                </a:cubicBezTo>
                <a:cubicBezTo>
                  <a:pt x="2190675" y="2282825"/>
                  <a:pt x="2185270" y="2300407"/>
                  <a:pt x="2184325" y="2314575"/>
                </a:cubicBezTo>
                <a:cubicBezTo>
                  <a:pt x="2181992" y="2349566"/>
                  <a:pt x="2190675" y="2384425"/>
                  <a:pt x="2193850" y="2419350"/>
                </a:cubicBezTo>
                <a:cubicBezTo>
                  <a:pt x="2187902" y="2437193"/>
                  <a:pt x="2184473" y="2466975"/>
                  <a:pt x="2155750" y="2466975"/>
                </a:cubicBezTo>
                <a:cubicBezTo>
                  <a:pt x="2144302" y="2466975"/>
                  <a:pt x="2138281" y="2450701"/>
                  <a:pt x="2127175" y="2447925"/>
                </a:cubicBezTo>
                <a:cubicBezTo>
                  <a:pt x="2099283" y="2440952"/>
                  <a:pt x="2070025" y="2441575"/>
                  <a:pt x="2041450" y="2438400"/>
                </a:cubicBezTo>
                <a:cubicBezTo>
                  <a:pt x="2016050" y="2441575"/>
                  <a:pt x="1990279" y="2442562"/>
                  <a:pt x="1965250" y="2447925"/>
                </a:cubicBezTo>
                <a:cubicBezTo>
                  <a:pt x="1945615" y="2452132"/>
                  <a:pt x="1908100" y="2466975"/>
                  <a:pt x="1908100" y="2466975"/>
                </a:cubicBezTo>
                <a:cubicBezTo>
                  <a:pt x="1872882" y="2455236"/>
                  <a:pt x="1878392" y="2461805"/>
                  <a:pt x="1850950" y="2428875"/>
                </a:cubicBezTo>
                <a:cubicBezTo>
                  <a:pt x="1843621" y="2420081"/>
                  <a:pt x="1840694" y="2407629"/>
                  <a:pt x="1831900" y="2400300"/>
                </a:cubicBezTo>
                <a:cubicBezTo>
                  <a:pt x="1820992" y="2391210"/>
                  <a:pt x="1805354" y="2389503"/>
                  <a:pt x="1793800" y="2381250"/>
                </a:cubicBezTo>
                <a:cubicBezTo>
                  <a:pt x="1782839" y="2373420"/>
                  <a:pt x="1774750" y="2362200"/>
                  <a:pt x="1765225" y="2352675"/>
                </a:cubicBezTo>
                <a:cubicBezTo>
                  <a:pt x="1743452" y="2417994"/>
                  <a:pt x="1769163" y="2336923"/>
                  <a:pt x="1746175" y="2428875"/>
                </a:cubicBezTo>
                <a:cubicBezTo>
                  <a:pt x="1743740" y="2438615"/>
                  <a:pt x="1744490" y="2451178"/>
                  <a:pt x="1736650" y="2457450"/>
                </a:cubicBezTo>
                <a:cubicBezTo>
                  <a:pt x="1726428" y="2465628"/>
                  <a:pt x="1711250" y="2463800"/>
                  <a:pt x="1698550" y="2466975"/>
                </a:cubicBezTo>
                <a:cubicBezTo>
                  <a:pt x="1689025" y="2473325"/>
                  <a:pt x="1681019" y="2483013"/>
                  <a:pt x="1669975" y="2486025"/>
                </a:cubicBezTo>
                <a:cubicBezTo>
                  <a:pt x="1645279" y="2492760"/>
                  <a:pt x="1618960" y="2490971"/>
                  <a:pt x="1593775" y="2495550"/>
                </a:cubicBezTo>
                <a:cubicBezTo>
                  <a:pt x="1583897" y="2497346"/>
                  <a:pt x="1574725" y="2501900"/>
                  <a:pt x="1565200" y="2505075"/>
                </a:cubicBezTo>
                <a:cubicBezTo>
                  <a:pt x="1562025" y="2514600"/>
                  <a:pt x="1558433" y="2523996"/>
                  <a:pt x="1555675" y="2533650"/>
                </a:cubicBezTo>
                <a:cubicBezTo>
                  <a:pt x="1552079" y="2546237"/>
                  <a:pt x="1555407" y="2562493"/>
                  <a:pt x="1546150" y="2571750"/>
                </a:cubicBezTo>
                <a:cubicBezTo>
                  <a:pt x="1534060" y="2583840"/>
                  <a:pt x="1514400" y="2584450"/>
                  <a:pt x="1498525" y="2590800"/>
                </a:cubicBezTo>
                <a:cubicBezTo>
                  <a:pt x="1450900" y="2587625"/>
                  <a:pt x="1402357" y="2591108"/>
                  <a:pt x="1355650" y="2581275"/>
                </a:cubicBezTo>
                <a:cubicBezTo>
                  <a:pt x="1316220" y="2572974"/>
                  <a:pt x="1320711" y="2546336"/>
                  <a:pt x="1298500" y="2524125"/>
                </a:cubicBezTo>
                <a:cubicBezTo>
                  <a:pt x="1281297" y="2506922"/>
                  <a:pt x="1263484" y="2502190"/>
                  <a:pt x="1241350" y="2495550"/>
                </a:cubicBezTo>
                <a:cubicBezTo>
                  <a:pt x="1219210" y="2488908"/>
                  <a:pt x="1196900" y="2482850"/>
                  <a:pt x="1174675" y="2476500"/>
                </a:cubicBezTo>
                <a:cubicBezTo>
                  <a:pt x="1153689" y="2445021"/>
                  <a:pt x="1163298" y="2446765"/>
                  <a:pt x="1127050" y="2438400"/>
                </a:cubicBezTo>
                <a:cubicBezTo>
                  <a:pt x="1095500" y="2431119"/>
                  <a:pt x="1031800" y="2419350"/>
                  <a:pt x="1031800" y="2419350"/>
                </a:cubicBezTo>
                <a:cubicBezTo>
                  <a:pt x="966296" y="2375681"/>
                  <a:pt x="996370" y="2388490"/>
                  <a:pt x="946075" y="2371725"/>
                </a:cubicBezTo>
                <a:cubicBezTo>
                  <a:pt x="933375" y="2359025"/>
                  <a:pt x="919664" y="2347262"/>
                  <a:pt x="907975" y="2333625"/>
                </a:cubicBezTo>
                <a:cubicBezTo>
                  <a:pt x="900525" y="2324933"/>
                  <a:pt x="890807" y="2316342"/>
                  <a:pt x="888925" y="2305050"/>
                </a:cubicBezTo>
                <a:cubicBezTo>
                  <a:pt x="883845" y="2274570"/>
                  <a:pt x="906705" y="2272030"/>
                  <a:pt x="927025" y="2266950"/>
                </a:cubicBezTo>
                <a:cubicBezTo>
                  <a:pt x="942731" y="2263023"/>
                  <a:pt x="958775" y="2260600"/>
                  <a:pt x="974650" y="2257425"/>
                </a:cubicBezTo>
                <a:cubicBezTo>
                  <a:pt x="1173414" y="2274709"/>
                  <a:pt x="1134233" y="2287978"/>
                  <a:pt x="1260400" y="2266950"/>
                </a:cubicBezTo>
                <a:cubicBezTo>
                  <a:pt x="1276369" y="2264288"/>
                  <a:pt x="1292150" y="2260600"/>
                  <a:pt x="1308025" y="2257425"/>
                </a:cubicBezTo>
                <a:cubicBezTo>
                  <a:pt x="1314375" y="2244725"/>
                  <a:pt x="1322585" y="2232795"/>
                  <a:pt x="1327075" y="2219325"/>
                </a:cubicBezTo>
                <a:cubicBezTo>
                  <a:pt x="1337944" y="2186719"/>
                  <a:pt x="1331868" y="2171638"/>
                  <a:pt x="1346125" y="2143125"/>
                </a:cubicBezTo>
                <a:cubicBezTo>
                  <a:pt x="1354404" y="2126566"/>
                  <a:pt x="1366421" y="2112059"/>
                  <a:pt x="1374700" y="2095500"/>
                </a:cubicBezTo>
                <a:cubicBezTo>
                  <a:pt x="1379190" y="2086520"/>
                  <a:pt x="1376055" y="2072761"/>
                  <a:pt x="1384225" y="2066925"/>
                </a:cubicBezTo>
                <a:cubicBezTo>
                  <a:pt x="1400565" y="2055253"/>
                  <a:pt x="1422325" y="2054225"/>
                  <a:pt x="1441375" y="2047875"/>
                </a:cubicBezTo>
                <a:lnTo>
                  <a:pt x="1469950" y="2038350"/>
                </a:lnTo>
                <a:cubicBezTo>
                  <a:pt x="1498851" y="1951647"/>
                  <a:pt x="1454518" y="2088585"/>
                  <a:pt x="1489000" y="1962150"/>
                </a:cubicBezTo>
                <a:cubicBezTo>
                  <a:pt x="1494284" y="1942777"/>
                  <a:pt x="1489000" y="1911350"/>
                  <a:pt x="1508050" y="1905000"/>
                </a:cubicBezTo>
                <a:cubicBezTo>
                  <a:pt x="1532781" y="1896756"/>
                  <a:pt x="1561471" y="1887814"/>
                  <a:pt x="1584250" y="1876425"/>
                </a:cubicBezTo>
                <a:cubicBezTo>
                  <a:pt x="1594489" y="1871305"/>
                  <a:pt x="1624273" y="1857375"/>
                  <a:pt x="1612825" y="1857375"/>
                </a:cubicBezTo>
                <a:cubicBezTo>
                  <a:pt x="1567817" y="1857375"/>
                  <a:pt x="1555525" y="1884090"/>
                  <a:pt x="1517575" y="1895475"/>
                </a:cubicBezTo>
                <a:cubicBezTo>
                  <a:pt x="1480992" y="1906450"/>
                  <a:pt x="1462906" y="1898997"/>
                  <a:pt x="1431850" y="1914525"/>
                </a:cubicBezTo>
                <a:cubicBezTo>
                  <a:pt x="1402422" y="1929239"/>
                  <a:pt x="1383688" y="1954151"/>
                  <a:pt x="1355650" y="1971675"/>
                </a:cubicBezTo>
                <a:cubicBezTo>
                  <a:pt x="1347136" y="1976996"/>
                  <a:pt x="1336600" y="1978025"/>
                  <a:pt x="1327075" y="1981200"/>
                </a:cubicBezTo>
                <a:cubicBezTo>
                  <a:pt x="1320725" y="1990725"/>
                  <a:pt x="1317733" y="2003708"/>
                  <a:pt x="1308025" y="2009775"/>
                </a:cubicBezTo>
                <a:cubicBezTo>
                  <a:pt x="1290997" y="2020418"/>
                  <a:pt x="1267583" y="2017686"/>
                  <a:pt x="1250875" y="2028825"/>
                </a:cubicBezTo>
                <a:lnTo>
                  <a:pt x="1222300" y="2047875"/>
                </a:lnTo>
                <a:cubicBezTo>
                  <a:pt x="1219125" y="2038350"/>
                  <a:pt x="1222300" y="2022475"/>
                  <a:pt x="1212775" y="2019300"/>
                </a:cubicBezTo>
                <a:cubicBezTo>
                  <a:pt x="1197416" y="2014180"/>
                  <a:pt x="1180365" y="2023292"/>
                  <a:pt x="1165150" y="2028825"/>
                </a:cubicBezTo>
                <a:cubicBezTo>
                  <a:pt x="1145134" y="2036104"/>
                  <a:pt x="1127463" y="2048750"/>
                  <a:pt x="1108000" y="2057400"/>
                </a:cubicBezTo>
                <a:cubicBezTo>
                  <a:pt x="1098825" y="2061478"/>
                  <a:pt x="1088950" y="2063750"/>
                  <a:pt x="1079425" y="2066925"/>
                </a:cubicBezTo>
                <a:cubicBezTo>
                  <a:pt x="1053949" y="2062679"/>
                  <a:pt x="1001275" y="2054531"/>
                  <a:pt x="974650" y="2047875"/>
                </a:cubicBezTo>
                <a:cubicBezTo>
                  <a:pt x="954741" y="2042898"/>
                  <a:pt x="913017" y="2025127"/>
                  <a:pt x="898450" y="2019300"/>
                </a:cubicBezTo>
                <a:cubicBezTo>
                  <a:pt x="875780" y="1951290"/>
                  <a:pt x="896108" y="1973289"/>
                  <a:pt x="850825" y="1943100"/>
                </a:cubicBezTo>
                <a:cubicBezTo>
                  <a:pt x="844475" y="1933575"/>
                  <a:pt x="822250" y="1892300"/>
                  <a:pt x="803200" y="1895475"/>
                </a:cubicBezTo>
                <a:cubicBezTo>
                  <a:pt x="789913" y="1897690"/>
                  <a:pt x="786400" y="1917508"/>
                  <a:pt x="774625" y="1924050"/>
                </a:cubicBezTo>
                <a:cubicBezTo>
                  <a:pt x="757072" y="1933802"/>
                  <a:pt x="736525" y="1936750"/>
                  <a:pt x="717475" y="1943100"/>
                </a:cubicBezTo>
                <a:lnTo>
                  <a:pt x="688900" y="1952625"/>
                </a:lnTo>
                <a:cubicBezTo>
                  <a:pt x="653975" y="1943100"/>
                  <a:pt x="616504" y="1940239"/>
                  <a:pt x="584125" y="1924050"/>
                </a:cubicBezTo>
                <a:cubicBezTo>
                  <a:pt x="575145" y="1919560"/>
                  <a:pt x="570110" y="1904455"/>
                  <a:pt x="574600" y="1895475"/>
                </a:cubicBezTo>
                <a:cubicBezTo>
                  <a:pt x="579090" y="1886495"/>
                  <a:pt x="593650" y="1889125"/>
                  <a:pt x="603175" y="1885950"/>
                </a:cubicBezTo>
                <a:cubicBezTo>
                  <a:pt x="606350" y="1876425"/>
                  <a:pt x="619800" y="1864475"/>
                  <a:pt x="612700" y="1857375"/>
                </a:cubicBezTo>
                <a:cubicBezTo>
                  <a:pt x="598501" y="1843176"/>
                  <a:pt x="572258" y="1849464"/>
                  <a:pt x="555550" y="1838325"/>
                </a:cubicBezTo>
                <a:lnTo>
                  <a:pt x="526975" y="1819275"/>
                </a:lnTo>
                <a:cubicBezTo>
                  <a:pt x="518706" y="1806871"/>
                  <a:pt x="504445" y="1772810"/>
                  <a:pt x="479350" y="1781175"/>
                </a:cubicBezTo>
                <a:cubicBezTo>
                  <a:pt x="457630" y="1788415"/>
                  <a:pt x="444412" y="1813722"/>
                  <a:pt x="422200" y="1819275"/>
                </a:cubicBezTo>
                <a:cubicBezTo>
                  <a:pt x="364619" y="1833670"/>
                  <a:pt x="396519" y="1824660"/>
                  <a:pt x="326950" y="1847850"/>
                </a:cubicBezTo>
                <a:cubicBezTo>
                  <a:pt x="317425" y="1851025"/>
                  <a:pt x="308279" y="1855724"/>
                  <a:pt x="298375" y="1857375"/>
                </a:cubicBezTo>
                <a:cubicBezTo>
                  <a:pt x="228312" y="1869052"/>
                  <a:pt x="259961" y="1862216"/>
                  <a:pt x="203125" y="1876425"/>
                </a:cubicBezTo>
                <a:cubicBezTo>
                  <a:pt x="177725" y="1873250"/>
                  <a:pt x="150316" y="1877296"/>
                  <a:pt x="126925" y="1866900"/>
                </a:cubicBezTo>
                <a:cubicBezTo>
                  <a:pt x="117750" y="1862822"/>
                  <a:pt x="125570" y="1844161"/>
                  <a:pt x="117400" y="1838325"/>
                </a:cubicBezTo>
                <a:cubicBezTo>
                  <a:pt x="101060" y="1826653"/>
                  <a:pt x="60250" y="1819275"/>
                  <a:pt x="60250" y="1819275"/>
                </a:cubicBezTo>
                <a:cubicBezTo>
                  <a:pt x="55758" y="1805800"/>
                  <a:pt x="41200" y="1764560"/>
                  <a:pt x="41200" y="1752600"/>
                </a:cubicBezTo>
                <a:cubicBezTo>
                  <a:pt x="41200" y="1739509"/>
                  <a:pt x="41468" y="1723757"/>
                  <a:pt x="50725" y="1714500"/>
                </a:cubicBezTo>
                <a:cubicBezTo>
                  <a:pt x="59982" y="1705243"/>
                  <a:pt x="76125" y="1708150"/>
                  <a:pt x="88825" y="1704975"/>
                </a:cubicBezTo>
                <a:cubicBezTo>
                  <a:pt x="76125" y="1695450"/>
                  <a:pt x="64508" y="1684276"/>
                  <a:pt x="50725" y="1676400"/>
                </a:cubicBezTo>
                <a:cubicBezTo>
                  <a:pt x="42008" y="1671419"/>
                  <a:pt x="29990" y="1673147"/>
                  <a:pt x="22150" y="1666875"/>
                </a:cubicBezTo>
                <a:cubicBezTo>
                  <a:pt x="13211" y="1659724"/>
                  <a:pt x="9450" y="1647825"/>
                  <a:pt x="3100" y="1638300"/>
                </a:cubicBezTo>
                <a:cubicBezTo>
                  <a:pt x="18994" y="1566777"/>
                  <a:pt x="0" y="1558888"/>
                  <a:pt x="50725" y="1533525"/>
                </a:cubicBezTo>
                <a:cubicBezTo>
                  <a:pt x="59705" y="1529035"/>
                  <a:pt x="69775" y="1527175"/>
                  <a:pt x="79300" y="1524000"/>
                </a:cubicBezTo>
                <a:cubicBezTo>
                  <a:pt x="91507" y="1527052"/>
                  <a:pt x="132310" y="1536218"/>
                  <a:pt x="145975" y="1543050"/>
                </a:cubicBezTo>
                <a:cubicBezTo>
                  <a:pt x="156214" y="1548170"/>
                  <a:pt x="165025" y="1555750"/>
                  <a:pt x="174550" y="1562100"/>
                </a:cubicBezTo>
                <a:cubicBezTo>
                  <a:pt x="246374" y="1538159"/>
                  <a:pt x="157842" y="1570454"/>
                  <a:pt x="231700" y="1533525"/>
                </a:cubicBezTo>
                <a:cubicBezTo>
                  <a:pt x="240680" y="1529035"/>
                  <a:pt x="250750" y="1527175"/>
                  <a:pt x="260275" y="1524000"/>
                </a:cubicBezTo>
                <a:cubicBezTo>
                  <a:pt x="269800" y="1514475"/>
                  <a:pt x="280226" y="1505773"/>
                  <a:pt x="288850" y="1495425"/>
                </a:cubicBezTo>
                <a:cubicBezTo>
                  <a:pt x="304495" y="1476651"/>
                  <a:pt x="308130" y="1453874"/>
                  <a:pt x="336475" y="1447800"/>
                </a:cubicBezTo>
                <a:cubicBezTo>
                  <a:pt x="370766" y="1440452"/>
                  <a:pt x="406325" y="1441450"/>
                  <a:pt x="441250" y="1438275"/>
                </a:cubicBezTo>
                <a:lnTo>
                  <a:pt x="498400" y="1400175"/>
                </a:lnTo>
                <a:lnTo>
                  <a:pt x="526975" y="1381125"/>
                </a:lnTo>
                <a:cubicBezTo>
                  <a:pt x="548454" y="1316688"/>
                  <a:pt x="520087" y="1394900"/>
                  <a:pt x="565075" y="1304925"/>
                </a:cubicBezTo>
                <a:cubicBezTo>
                  <a:pt x="569565" y="1295945"/>
                  <a:pt x="568328" y="1284190"/>
                  <a:pt x="574600" y="1276350"/>
                </a:cubicBezTo>
                <a:cubicBezTo>
                  <a:pt x="581751" y="1267411"/>
                  <a:pt x="593650" y="1263650"/>
                  <a:pt x="603175" y="1257300"/>
                </a:cubicBezTo>
                <a:cubicBezTo>
                  <a:pt x="606350" y="1247775"/>
                  <a:pt x="607131" y="1237079"/>
                  <a:pt x="612700" y="1228725"/>
                </a:cubicBezTo>
                <a:cubicBezTo>
                  <a:pt x="627368" y="1206723"/>
                  <a:pt x="648765" y="1195157"/>
                  <a:pt x="669850" y="1181100"/>
                </a:cubicBezTo>
                <a:cubicBezTo>
                  <a:pt x="673025" y="1158875"/>
                  <a:pt x="675359" y="1136514"/>
                  <a:pt x="679375" y="1114425"/>
                </a:cubicBezTo>
                <a:cubicBezTo>
                  <a:pt x="681717" y="1101545"/>
                  <a:pt x="680722" y="1086547"/>
                  <a:pt x="688900" y="1076325"/>
                </a:cubicBezTo>
                <a:cubicBezTo>
                  <a:pt x="695172" y="1068485"/>
                  <a:pt x="707950" y="1069975"/>
                  <a:pt x="717475" y="1066800"/>
                </a:cubicBezTo>
                <a:cubicBezTo>
                  <a:pt x="711125" y="1031875"/>
                  <a:pt x="700786" y="997444"/>
                  <a:pt x="698425" y="962025"/>
                </a:cubicBezTo>
                <a:cubicBezTo>
                  <a:pt x="697761" y="952058"/>
                  <a:pt x="713493" y="907296"/>
                  <a:pt x="717475" y="895350"/>
                </a:cubicBezTo>
                <a:cubicBezTo>
                  <a:pt x="704775" y="876300"/>
                  <a:pt x="682215" y="860918"/>
                  <a:pt x="679375" y="838200"/>
                </a:cubicBezTo>
                <a:cubicBezTo>
                  <a:pt x="676200" y="812800"/>
                  <a:pt x="674429" y="787185"/>
                  <a:pt x="669850" y="762000"/>
                </a:cubicBezTo>
                <a:cubicBezTo>
                  <a:pt x="668054" y="752122"/>
                  <a:pt x="666597" y="741265"/>
                  <a:pt x="660325" y="733425"/>
                </a:cubicBezTo>
                <a:cubicBezTo>
                  <a:pt x="653174" y="724486"/>
                  <a:pt x="641275" y="720725"/>
                  <a:pt x="631750" y="714375"/>
                </a:cubicBezTo>
                <a:cubicBezTo>
                  <a:pt x="553301" y="766674"/>
                  <a:pt x="597318" y="749635"/>
                  <a:pt x="498400" y="762000"/>
                </a:cubicBezTo>
                <a:cubicBezTo>
                  <a:pt x="488875" y="768350"/>
                  <a:pt x="480064" y="775930"/>
                  <a:pt x="469825" y="781050"/>
                </a:cubicBezTo>
                <a:cubicBezTo>
                  <a:pt x="437910" y="797007"/>
                  <a:pt x="382687" y="797082"/>
                  <a:pt x="355525" y="800100"/>
                </a:cubicBezTo>
                <a:cubicBezTo>
                  <a:pt x="351514" y="794083"/>
                  <a:pt x="322021" y="755273"/>
                  <a:pt x="326950" y="742950"/>
                </a:cubicBezTo>
                <a:cubicBezTo>
                  <a:pt x="335481" y="721623"/>
                  <a:pt x="391696" y="716666"/>
                  <a:pt x="403150" y="714375"/>
                </a:cubicBezTo>
                <a:cubicBezTo>
                  <a:pt x="423932" y="652030"/>
                  <a:pt x="395068" y="713220"/>
                  <a:pt x="441250" y="676275"/>
                </a:cubicBezTo>
                <a:cubicBezTo>
                  <a:pt x="450189" y="669124"/>
                  <a:pt x="452205" y="655795"/>
                  <a:pt x="460300" y="647700"/>
                </a:cubicBezTo>
                <a:cubicBezTo>
                  <a:pt x="468395" y="639605"/>
                  <a:pt x="479350" y="635000"/>
                  <a:pt x="488875" y="628650"/>
                </a:cubicBezTo>
                <a:cubicBezTo>
                  <a:pt x="499692" y="612425"/>
                  <a:pt x="524685" y="573790"/>
                  <a:pt x="536500" y="561975"/>
                </a:cubicBezTo>
                <a:cubicBezTo>
                  <a:pt x="544595" y="553880"/>
                  <a:pt x="556281" y="550254"/>
                  <a:pt x="565075" y="542925"/>
                </a:cubicBezTo>
                <a:cubicBezTo>
                  <a:pt x="575423" y="534301"/>
                  <a:pt x="583302" y="522974"/>
                  <a:pt x="593650" y="514350"/>
                </a:cubicBezTo>
                <a:cubicBezTo>
                  <a:pt x="602444" y="507021"/>
                  <a:pt x="612910" y="501954"/>
                  <a:pt x="622225" y="495300"/>
                </a:cubicBezTo>
                <a:cubicBezTo>
                  <a:pt x="635143" y="486073"/>
                  <a:pt x="646542" y="474601"/>
                  <a:pt x="660325" y="466725"/>
                </a:cubicBezTo>
                <a:cubicBezTo>
                  <a:pt x="669042" y="461744"/>
                  <a:pt x="679920" y="461690"/>
                  <a:pt x="688900" y="457200"/>
                </a:cubicBezTo>
                <a:cubicBezTo>
                  <a:pt x="751226" y="426037"/>
                  <a:pt x="682853" y="451706"/>
                  <a:pt x="746050" y="409575"/>
                </a:cubicBezTo>
                <a:cubicBezTo>
                  <a:pt x="759114" y="400866"/>
                  <a:pt x="814556" y="392449"/>
                  <a:pt x="822250" y="390525"/>
                </a:cubicBezTo>
                <a:cubicBezTo>
                  <a:pt x="910914" y="368359"/>
                  <a:pt x="754147" y="394811"/>
                  <a:pt x="917500" y="371475"/>
                </a:cubicBezTo>
                <a:lnTo>
                  <a:pt x="993700" y="342900"/>
                </a:lnTo>
                <a:cubicBezTo>
                  <a:pt x="1003136" y="339469"/>
                  <a:pt x="1012336" y="334795"/>
                  <a:pt x="1022275" y="333375"/>
                </a:cubicBezTo>
                <a:cubicBezTo>
                  <a:pt x="1056992" y="328415"/>
                  <a:pt x="1092125" y="327025"/>
                  <a:pt x="1127050" y="323850"/>
                </a:cubicBezTo>
                <a:cubicBezTo>
                  <a:pt x="1154120" y="327717"/>
                  <a:pt x="1207583" y="328183"/>
                  <a:pt x="1231825" y="352425"/>
                </a:cubicBezTo>
                <a:cubicBezTo>
                  <a:pt x="1238925" y="359525"/>
                  <a:pt x="1234250" y="373900"/>
                  <a:pt x="1241350" y="381000"/>
                </a:cubicBezTo>
                <a:cubicBezTo>
                  <a:pt x="1248450" y="388100"/>
                  <a:pt x="1260945" y="386035"/>
                  <a:pt x="1269925" y="390525"/>
                </a:cubicBezTo>
                <a:cubicBezTo>
                  <a:pt x="1335329" y="423227"/>
                  <a:pt x="1254241" y="400723"/>
                  <a:pt x="1346125" y="419100"/>
                </a:cubicBezTo>
                <a:cubicBezTo>
                  <a:pt x="1396925" y="495300"/>
                  <a:pt x="1330250" y="403225"/>
                  <a:pt x="1393750" y="466725"/>
                </a:cubicBezTo>
                <a:cubicBezTo>
                  <a:pt x="1407213" y="480188"/>
                  <a:pt x="1424379" y="518459"/>
                  <a:pt x="1431850" y="533400"/>
                </a:cubicBezTo>
                <a:cubicBezTo>
                  <a:pt x="1435025" y="555625"/>
                  <a:pt x="1434924" y="578571"/>
                  <a:pt x="1441375" y="600075"/>
                </a:cubicBezTo>
                <a:cubicBezTo>
                  <a:pt x="1444664" y="611040"/>
                  <a:pt x="1453096" y="619856"/>
                  <a:pt x="1460425" y="628650"/>
                </a:cubicBezTo>
                <a:cubicBezTo>
                  <a:pt x="1515524" y="694768"/>
                  <a:pt x="1522549" y="659198"/>
                  <a:pt x="1650925" y="666750"/>
                </a:cubicBezTo>
                <a:cubicBezTo>
                  <a:pt x="1657275" y="657225"/>
                  <a:pt x="1666963" y="649219"/>
                  <a:pt x="1669975" y="638175"/>
                </a:cubicBezTo>
                <a:cubicBezTo>
                  <a:pt x="1676710" y="613479"/>
                  <a:pt x="1669104" y="585366"/>
                  <a:pt x="1679500" y="561975"/>
                </a:cubicBezTo>
                <a:cubicBezTo>
                  <a:pt x="1683578" y="552800"/>
                  <a:pt x="1698421" y="555208"/>
                  <a:pt x="1708075" y="552450"/>
                </a:cubicBezTo>
                <a:cubicBezTo>
                  <a:pt x="1720662" y="548854"/>
                  <a:pt x="1733475" y="546100"/>
                  <a:pt x="1746175" y="542925"/>
                </a:cubicBezTo>
                <a:cubicBezTo>
                  <a:pt x="1752525" y="533400"/>
                  <a:pt x="1756286" y="521501"/>
                  <a:pt x="1765225" y="514350"/>
                </a:cubicBezTo>
                <a:cubicBezTo>
                  <a:pt x="1773065" y="508078"/>
                  <a:pt x="1784820" y="509315"/>
                  <a:pt x="1793800" y="504825"/>
                </a:cubicBezTo>
                <a:cubicBezTo>
                  <a:pt x="1804039" y="499705"/>
                  <a:pt x="1812850" y="492125"/>
                  <a:pt x="1822375" y="485775"/>
                </a:cubicBezTo>
                <a:lnTo>
                  <a:pt x="1860475" y="428625"/>
                </a:lnTo>
                <a:cubicBezTo>
                  <a:pt x="1866825" y="419100"/>
                  <a:pt x="1868419" y="402826"/>
                  <a:pt x="1879525" y="400050"/>
                </a:cubicBezTo>
                <a:lnTo>
                  <a:pt x="1917625" y="390525"/>
                </a:lnTo>
                <a:cubicBezTo>
                  <a:pt x="1914450" y="377825"/>
                  <a:pt x="1911696" y="365012"/>
                  <a:pt x="1908100" y="352425"/>
                </a:cubicBezTo>
                <a:cubicBezTo>
                  <a:pt x="1905342" y="342771"/>
                  <a:pt x="1898575" y="333890"/>
                  <a:pt x="1898575" y="323850"/>
                </a:cubicBezTo>
                <a:cubicBezTo>
                  <a:pt x="1898575" y="285618"/>
                  <a:pt x="1896856" y="246091"/>
                  <a:pt x="1908100" y="209550"/>
                </a:cubicBezTo>
                <a:cubicBezTo>
                  <a:pt x="1911053" y="199954"/>
                  <a:pt x="1927021" y="202783"/>
                  <a:pt x="1936675" y="200025"/>
                </a:cubicBezTo>
                <a:cubicBezTo>
                  <a:pt x="1949262" y="196429"/>
                  <a:pt x="1962075" y="193675"/>
                  <a:pt x="1974775" y="190500"/>
                </a:cubicBezTo>
                <a:cubicBezTo>
                  <a:pt x="1993825" y="177800"/>
                  <a:pt x="2039165" y="130680"/>
                  <a:pt x="2031925" y="152400"/>
                </a:cubicBezTo>
                <a:cubicBezTo>
                  <a:pt x="2020980" y="185235"/>
                  <a:pt x="2029500" y="173875"/>
                  <a:pt x="2012875" y="190500"/>
                </a:cubicBezTo>
              </a:path>
            </a:pathLst>
          </a:custGeom>
          <a:solidFill>
            <a:srgbClr val="C6D9F1">
              <a:alpha val="34902"/>
            </a:srgbClr>
          </a:solidFill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1409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Middle third of the country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5" y="4149082"/>
            <a:ext cx="352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Significantly high Deaf population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276727" y="3295650"/>
            <a:ext cx="1556039" cy="1714500"/>
          </a:xfrm>
          <a:custGeom>
            <a:avLst/>
            <a:gdLst>
              <a:gd name="connsiteX0" fmla="*/ 361950 w 1556039"/>
              <a:gd name="connsiteY0" fmla="*/ 381000 h 1714500"/>
              <a:gd name="connsiteX1" fmla="*/ 457200 w 1556039"/>
              <a:gd name="connsiteY1" fmla="*/ 323850 h 1714500"/>
              <a:gd name="connsiteX2" fmla="*/ 542925 w 1556039"/>
              <a:gd name="connsiteY2" fmla="*/ 247650 h 1714500"/>
              <a:gd name="connsiteX3" fmla="*/ 561975 w 1556039"/>
              <a:gd name="connsiteY3" fmla="*/ 219075 h 1714500"/>
              <a:gd name="connsiteX4" fmla="*/ 590550 w 1556039"/>
              <a:gd name="connsiteY4" fmla="*/ 209550 h 1714500"/>
              <a:gd name="connsiteX5" fmla="*/ 619125 w 1556039"/>
              <a:gd name="connsiteY5" fmla="*/ 180975 h 1714500"/>
              <a:gd name="connsiteX6" fmla="*/ 628650 w 1556039"/>
              <a:gd name="connsiteY6" fmla="*/ 152400 h 1714500"/>
              <a:gd name="connsiteX7" fmla="*/ 657225 w 1556039"/>
              <a:gd name="connsiteY7" fmla="*/ 114300 h 1714500"/>
              <a:gd name="connsiteX8" fmla="*/ 685800 w 1556039"/>
              <a:gd name="connsiteY8" fmla="*/ 95250 h 1714500"/>
              <a:gd name="connsiteX9" fmla="*/ 800100 w 1556039"/>
              <a:gd name="connsiteY9" fmla="*/ 76200 h 1714500"/>
              <a:gd name="connsiteX10" fmla="*/ 838200 w 1556039"/>
              <a:gd name="connsiteY10" fmla="*/ 66675 h 1714500"/>
              <a:gd name="connsiteX11" fmla="*/ 914400 w 1556039"/>
              <a:gd name="connsiteY11" fmla="*/ 38100 h 1714500"/>
              <a:gd name="connsiteX12" fmla="*/ 942975 w 1556039"/>
              <a:gd name="connsiteY12" fmla="*/ 9525 h 1714500"/>
              <a:gd name="connsiteX13" fmla="*/ 971550 w 1556039"/>
              <a:gd name="connsiteY13" fmla="*/ 0 h 1714500"/>
              <a:gd name="connsiteX14" fmla="*/ 1171575 w 1556039"/>
              <a:gd name="connsiteY14" fmla="*/ 9525 h 1714500"/>
              <a:gd name="connsiteX15" fmla="*/ 1247775 w 1556039"/>
              <a:gd name="connsiteY15" fmla="*/ 47625 h 1714500"/>
              <a:gd name="connsiteX16" fmla="*/ 1304925 w 1556039"/>
              <a:gd name="connsiteY16" fmla="*/ 66675 h 1714500"/>
              <a:gd name="connsiteX17" fmla="*/ 1323975 w 1556039"/>
              <a:gd name="connsiteY17" fmla="*/ 95250 h 1714500"/>
              <a:gd name="connsiteX18" fmla="*/ 1362075 w 1556039"/>
              <a:gd name="connsiteY18" fmla="*/ 123825 h 1714500"/>
              <a:gd name="connsiteX19" fmla="*/ 1371600 w 1556039"/>
              <a:gd name="connsiteY19" fmla="*/ 152400 h 1714500"/>
              <a:gd name="connsiteX20" fmla="*/ 1381125 w 1556039"/>
              <a:gd name="connsiteY20" fmla="*/ 209550 h 1714500"/>
              <a:gd name="connsiteX21" fmla="*/ 1409700 w 1556039"/>
              <a:gd name="connsiteY21" fmla="*/ 266700 h 1714500"/>
              <a:gd name="connsiteX22" fmla="*/ 1419225 w 1556039"/>
              <a:gd name="connsiteY22" fmla="*/ 295275 h 1714500"/>
              <a:gd name="connsiteX23" fmla="*/ 1409700 w 1556039"/>
              <a:gd name="connsiteY23" fmla="*/ 323850 h 1714500"/>
              <a:gd name="connsiteX24" fmla="*/ 1381125 w 1556039"/>
              <a:gd name="connsiteY24" fmla="*/ 333375 h 1714500"/>
              <a:gd name="connsiteX25" fmla="*/ 1295400 w 1556039"/>
              <a:gd name="connsiteY25" fmla="*/ 342900 h 1714500"/>
              <a:gd name="connsiteX26" fmla="*/ 1285875 w 1556039"/>
              <a:gd name="connsiteY26" fmla="*/ 371475 h 1714500"/>
              <a:gd name="connsiteX27" fmla="*/ 1285875 w 1556039"/>
              <a:gd name="connsiteY27" fmla="*/ 495300 h 1714500"/>
              <a:gd name="connsiteX28" fmla="*/ 1304925 w 1556039"/>
              <a:gd name="connsiteY28" fmla="*/ 523875 h 1714500"/>
              <a:gd name="connsiteX29" fmla="*/ 1362075 w 1556039"/>
              <a:gd name="connsiteY29" fmla="*/ 571500 h 1714500"/>
              <a:gd name="connsiteX30" fmla="*/ 1352550 w 1556039"/>
              <a:gd name="connsiteY30" fmla="*/ 628650 h 1714500"/>
              <a:gd name="connsiteX31" fmla="*/ 1323975 w 1556039"/>
              <a:gd name="connsiteY31" fmla="*/ 638175 h 1714500"/>
              <a:gd name="connsiteX32" fmla="*/ 1295400 w 1556039"/>
              <a:gd name="connsiteY32" fmla="*/ 657225 h 1714500"/>
              <a:gd name="connsiteX33" fmla="*/ 1304925 w 1556039"/>
              <a:gd name="connsiteY33" fmla="*/ 685800 h 1714500"/>
              <a:gd name="connsiteX34" fmla="*/ 1295400 w 1556039"/>
              <a:gd name="connsiteY34" fmla="*/ 733425 h 1714500"/>
              <a:gd name="connsiteX35" fmla="*/ 1266825 w 1556039"/>
              <a:gd name="connsiteY35" fmla="*/ 752475 h 1714500"/>
              <a:gd name="connsiteX36" fmla="*/ 1238250 w 1556039"/>
              <a:gd name="connsiteY36" fmla="*/ 781050 h 1714500"/>
              <a:gd name="connsiteX37" fmla="*/ 1247775 w 1556039"/>
              <a:gd name="connsiteY37" fmla="*/ 866775 h 1714500"/>
              <a:gd name="connsiteX38" fmla="*/ 1276350 w 1556039"/>
              <a:gd name="connsiteY38" fmla="*/ 876300 h 1714500"/>
              <a:gd name="connsiteX39" fmla="*/ 1333500 w 1556039"/>
              <a:gd name="connsiteY39" fmla="*/ 914400 h 1714500"/>
              <a:gd name="connsiteX40" fmla="*/ 1323975 w 1556039"/>
              <a:gd name="connsiteY40" fmla="*/ 1000125 h 1714500"/>
              <a:gd name="connsiteX41" fmla="*/ 1314450 w 1556039"/>
              <a:gd name="connsiteY41" fmla="*/ 1028700 h 1714500"/>
              <a:gd name="connsiteX42" fmla="*/ 1323975 w 1556039"/>
              <a:gd name="connsiteY42" fmla="*/ 1219200 h 1714500"/>
              <a:gd name="connsiteX43" fmla="*/ 1333500 w 1556039"/>
              <a:gd name="connsiteY43" fmla="*/ 1247775 h 1714500"/>
              <a:gd name="connsiteX44" fmla="*/ 1419225 w 1556039"/>
              <a:gd name="connsiteY44" fmla="*/ 1257300 h 1714500"/>
              <a:gd name="connsiteX45" fmla="*/ 1476375 w 1556039"/>
              <a:gd name="connsiteY45" fmla="*/ 1285875 h 1714500"/>
              <a:gd name="connsiteX46" fmla="*/ 1533525 w 1556039"/>
              <a:gd name="connsiteY46" fmla="*/ 1314450 h 1714500"/>
              <a:gd name="connsiteX47" fmla="*/ 1533525 w 1556039"/>
              <a:gd name="connsiteY47" fmla="*/ 1476375 h 1714500"/>
              <a:gd name="connsiteX48" fmla="*/ 1524000 w 1556039"/>
              <a:gd name="connsiteY48" fmla="*/ 1504950 h 1714500"/>
              <a:gd name="connsiteX49" fmla="*/ 1504950 w 1556039"/>
              <a:gd name="connsiteY49" fmla="*/ 1533525 h 1714500"/>
              <a:gd name="connsiteX50" fmla="*/ 1495425 w 1556039"/>
              <a:gd name="connsiteY50" fmla="*/ 1562100 h 1714500"/>
              <a:gd name="connsiteX51" fmla="*/ 1428750 w 1556039"/>
              <a:gd name="connsiteY51" fmla="*/ 1590675 h 1714500"/>
              <a:gd name="connsiteX52" fmla="*/ 1400175 w 1556039"/>
              <a:gd name="connsiteY52" fmla="*/ 1600200 h 1714500"/>
              <a:gd name="connsiteX53" fmla="*/ 1381125 w 1556039"/>
              <a:gd name="connsiteY53" fmla="*/ 1628775 h 1714500"/>
              <a:gd name="connsiteX54" fmla="*/ 1276350 w 1556039"/>
              <a:gd name="connsiteY54" fmla="*/ 1657350 h 1714500"/>
              <a:gd name="connsiteX55" fmla="*/ 1247775 w 1556039"/>
              <a:gd name="connsiteY55" fmla="*/ 1676400 h 1714500"/>
              <a:gd name="connsiteX56" fmla="*/ 1190625 w 1556039"/>
              <a:gd name="connsiteY56" fmla="*/ 1695450 h 1714500"/>
              <a:gd name="connsiteX57" fmla="*/ 1162050 w 1556039"/>
              <a:gd name="connsiteY57" fmla="*/ 1714500 h 1714500"/>
              <a:gd name="connsiteX58" fmla="*/ 1047750 w 1556039"/>
              <a:gd name="connsiteY58" fmla="*/ 1704975 h 1714500"/>
              <a:gd name="connsiteX59" fmla="*/ 1000125 w 1556039"/>
              <a:gd name="connsiteY59" fmla="*/ 1685925 h 1714500"/>
              <a:gd name="connsiteX60" fmla="*/ 885825 w 1556039"/>
              <a:gd name="connsiteY60" fmla="*/ 1666875 h 1714500"/>
              <a:gd name="connsiteX61" fmla="*/ 876300 w 1556039"/>
              <a:gd name="connsiteY61" fmla="*/ 1638300 h 1714500"/>
              <a:gd name="connsiteX62" fmla="*/ 752475 w 1556039"/>
              <a:gd name="connsiteY62" fmla="*/ 1571625 h 1714500"/>
              <a:gd name="connsiteX63" fmla="*/ 723900 w 1556039"/>
              <a:gd name="connsiteY63" fmla="*/ 1562100 h 1714500"/>
              <a:gd name="connsiteX64" fmla="*/ 666750 w 1556039"/>
              <a:gd name="connsiteY64" fmla="*/ 1581150 h 1714500"/>
              <a:gd name="connsiteX65" fmla="*/ 590550 w 1556039"/>
              <a:gd name="connsiteY65" fmla="*/ 1600200 h 1714500"/>
              <a:gd name="connsiteX66" fmla="*/ 581025 w 1556039"/>
              <a:gd name="connsiteY66" fmla="*/ 1571625 h 1714500"/>
              <a:gd name="connsiteX67" fmla="*/ 571500 w 1556039"/>
              <a:gd name="connsiteY67" fmla="*/ 1524000 h 1714500"/>
              <a:gd name="connsiteX68" fmla="*/ 542925 w 1556039"/>
              <a:gd name="connsiteY68" fmla="*/ 1495425 h 1714500"/>
              <a:gd name="connsiteX69" fmla="*/ 476250 w 1556039"/>
              <a:gd name="connsiteY69" fmla="*/ 1428750 h 1714500"/>
              <a:gd name="connsiteX70" fmla="*/ 438150 w 1556039"/>
              <a:gd name="connsiteY70" fmla="*/ 1447800 h 1714500"/>
              <a:gd name="connsiteX71" fmla="*/ 381000 w 1556039"/>
              <a:gd name="connsiteY71" fmla="*/ 1466850 h 1714500"/>
              <a:gd name="connsiteX72" fmla="*/ 361950 w 1556039"/>
              <a:gd name="connsiteY72" fmla="*/ 1504950 h 1714500"/>
              <a:gd name="connsiteX73" fmla="*/ 342900 w 1556039"/>
              <a:gd name="connsiteY73" fmla="*/ 1571625 h 1714500"/>
              <a:gd name="connsiteX74" fmla="*/ 314325 w 1556039"/>
              <a:gd name="connsiteY74" fmla="*/ 1600200 h 1714500"/>
              <a:gd name="connsiteX75" fmla="*/ 276225 w 1556039"/>
              <a:gd name="connsiteY75" fmla="*/ 1581150 h 1714500"/>
              <a:gd name="connsiteX76" fmla="*/ 247650 w 1556039"/>
              <a:gd name="connsiteY76" fmla="*/ 1562100 h 1714500"/>
              <a:gd name="connsiteX77" fmla="*/ 171450 w 1556039"/>
              <a:gd name="connsiteY77" fmla="*/ 1543050 h 1714500"/>
              <a:gd name="connsiteX78" fmla="*/ 114300 w 1556039"/>
              <a:gd name="connsiteY78" fmla="*/ 1533525 h 1714500"/>
              <a:gd name="connsiteX79" fmla="*/ 104775 w 1556039"/>
              <a:gd name="connsiteY79" fmla="*/ 1504950 h 1714500"/>
              <a:gd name="connsiteX80" fmla="*/ 47625 w 1556039"/>
              <a:gd name="connsiteY80" fmla="*/ 1447800 h 1714500"/>
              <a:gd name="connsiteX81" fmla="*/ 28575 w 1556039"/>
              <a:gd name="connsiteY81" fmla="*/ 1419225 h 1714500"/>
              <a:gd name="connsiteX82" fmla="*/ 38100 w 1556039"/>
              <a:gd name="connsiteY82" fmla="*/ 1381125 h 1714500"/>
              <a:gd name="connsiteX83" fmla="*/ 28575 w 1556039"/>
              <a:gd name="connsiteY83" fmla="*/ 1343025 h 1714500"/>
              <a:gd name="connsiteX84" fmla="*/ 0 w 1556039"/>
              <a:gd name="connsiteY84" fmla="*/ 1285875 h 1714500"/>
              <a:gd name="connsiteX85" fmla="*/ 28575 w 1556039"/>
              <a:gd name="connsiteY85" fmla="*/ 1257300 h 1714500"/>
              <a:gd name="connsiteX86" fmla="*/ 38100 w 1556039"/>
              <a:gd name="connsiteY86" fmla="*/ 1228725 h 1714500"/>
              <a:gd name="connsiteX87" fmla="*/ 95250 w 1556039"/>
              <a:gd name="connsiteY87" fmla="*/ 1200150 h 1714500"/>
              <a:gd name="connsiteX88" fmla="*/ 123825 w 1556039"/>
              <a:gd name="connsiteY88" fmla="*/ 1181100 h 1714500"/>
              <a:gd name="connsiteX89" fmla="*/ 190500 w 1556039"/>
              <a:gd name="connsiteY89" fmla="*/ 1162050 h 1714500"/>
              <a:gd name="connsiteX90" fmla="*/ 257175 w 1556039"/>
              <a:gd name="connsiteY90" fmla="*/ 1181100 h 1714500"/>
              <a:gd name="connsiteX91" fmla="*/ 285750 w 1556039"/>
              <a:gd name="connsiteY91" fmla="*/ 1152525 h 1714500"/>
              <a:gd name="connsiteX92" fmla="*/ 304800 w 1556039"/>
              <a:gd name="connsiteY92" fmla="*/ 1114425 h 1714500"/>
              <a:gd name="connsiteX93" fmla="*/ 361950 w 1556039"/>
              <a:gd name="connsiteY93" fmla="*/ 1095375 h 1714500"/>
              <a:gd name="connsiteX94" fmla="*/ 466725 w 1556039"/>
              <a:gd name="connsiteY94" fmla="*/ 1057275 h 1714500"/>
              <a:gd name="connsiteX95" fmla="*/ 504825 w 1556039"/>
              <a:gd name="connsiteY95" fmla="*/ 1000125 h 1714500"/>
              <a:gd name="connsiteX96" fmla="*/ 561975 w 1556039"/>
              <a:gd name="connsiteY96" fmla="*/ 942975 h 1714500"/>
              <a:gd name="connsiteX97" fmla="*/ 590550 w 1556039"/>
              <a:gd name="connsiteY97" fmla="*/ 885825 h 1714500"/>
              <a:gd name="connsiteX98" fmla="*/ 619125 w 1556039"/>
              <a:gd name="connsiteY98" fmla="*/ 847725 h 1714500"/>
              <a:gd name="connsiteX99" fmla="*/ 647700 w 1556039"/>
              <a:gd name="connsiteY99" fmla="*/ 838200 h 1714500"/>
              <a:gd name="connsiteX100" fmla="*/ 676275 w 1556039"/>
              <a:gd name="connsiteY100" fmla="*/ 819150 h 1714500"/>
              <a:gd name="connsiteX101" fmla="*/ 676275 w 1556039"/>
              <a:gd name="connsiteY101" fmla="*/ 504825 h 1714500"/>
              <a:gd name="connsiteX102" fmla="*/ 666750 w 1556039"/>
              <a:gd name="connsiteY102" fmla="*/ 476250 h 1714500"/>
              <a:gd name="connsiteX103" fmla="*/ 657225 w 1556039"/>
              <a:gd name="connsiteY103" fmla="*/ 438150 h 1714500"/>
              <a:gd name="connsiteX104" fmla="*/ 600075 w 1556039"/>
              <a:gd name="connsiteY104" fmla="*/ 400050 h 1714500"/>
              <a:gd name="connsiteX105" fmla="*/ 581025 w 1556039"/>
              <a:gd name="connsiteY105" fmla="*/ 371475 h 1714500"/>
              <a:gd name="connsiteX106" fmla="*/ 542925 w 1556039"/>
              <a:gd name="connsiteY106" fmla="*/ 419100 h 1714500"/>
              <a:gd name="connsiteX107" fmla="*/ 514350 w 1556039"/>
              <a:gd name="connsiteY107" fmla="*/ 428625 h 1714500"/>
              <a:gd name="connsiteX108" fmla="*/ 447675 w 1556039"/>
              <a:gd name="connsiteY108" fmla="*/ 495300 h 1714500"/>
              <a:gd name="connsiteX109" fmla="*/ 390525 w 1556039"/>
              <a:gd name="connsiteY109" fmla="*/ 485775 h 1714500"/>
              <a:gd name="connsiteX110" fmla="*/ 361950 w 1556039"/>
              <a:gd name="connsiteY110" fmla="*/ 476250 h 1714500"/>
              <a:gd name="connsiteX111" fmla="*/ 333375 w 1556039"/>
              <a:gd name="connsiteY111" fmla="*/ 409575 h 1714500"/>
              <a:gd name="connsiteX112" fmla="*/ 314325 w 1556039"/>
              <a:gd name="connsiteY112" fmla="*/ 381000 h 1714500"/>
              <a:gd name="connsiteX113" fmla="*/ 400050 w 1556039"/>
              <a:gd name="connsiteY113" fmla="*/ 361950 h 1714500"/>
              <a:gd name="connsiteX114" fmla="*/ 428625 w 1556039"/>
              <a:gd name="connsiteY114" fmla="*/ 3429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556039" h="1714500">
                <a:moveTo>
                  <a:pt x="361950" y="381000"/>
                </a:moveTo>
                <a:cubicBezTo>
                  <a:pt x="392015" y="365968"/>
                  <a:pt x="434212" y="346838"/>
                  <a:pt x="457200" y="323850"/>
                </a:cubicBezTo>
                <a:cubicBezTo>
                  <a:pt x="522445" y="258605"/>
                  <a:pt x="491934" y="281644"/>
                  <a:pt x="542925" y="247650"/>
                </a:cubicBezTo>
                <a:cubicBezTo>
                  <a:pt x="549275" y="238125"/>
                  <a:pt x="553036" y="226226"/>
                  <a:pt x="561975" y="219075"/>
                </a:cubicBezTo>
                <a:cubicBezTo>
                  <a:pt x="569815" y="212803"/>
                  <a:pt x="582196" y="215119"/>
                  <a:pt x="590550" y="209550"/>
                </a:cubicBezTo>
                <a:cubicBezTo>
                  <a:pt x="601758" y="202078"/>
                  <a:pt x="609600" y="190500"/>
                  <a:pt x="619125" y="180975"/>
                </a:cubicBezTo>
                <a:cubicBezTo>
                  <a:pt x="622300" y="171450"/>
                  <a:pt x="623669" y="161117"/>
                  <a:pt x="628650" y="152400"/>
                </a:cubicBezTo>
                <a:cubicBezTo>
                  <a:pt x="636526" y="138617"/>
                  <a:pt x="646000" y="125525"/>
                  <a:pt x="657225" y="114300"/>
                </a:cubicBezTo>
                <a:cubicBezTo>
                  <a:pt x="665320" y="106205"/>
                  <a:pt x="675561" y="100370"/>
                  <a:pt x="685800" y="95250"/>
                </a:cubicBezTo>
                <a:cubicBezTo>
                  <a:pt x="717715" y="79293"/>
                  <a:pt x="772938" y="79218"/>
                  <a:pt x="800100" y="76200"/>
                </a:cubicBezTo>
                <a:cubicBezTo>
                  <a:pt x="812800" y="73025"/>
                  <a:pt x="825613" y="70271"/>
                  <a:pt x="838200" y="66675"/>
                </a:cubicBezTo>
                <a:cubicBezTo>
                  <a:pt x="864331" y="59209"/>
                  <a:pt x="889238" y="48165"/>
                  <a:pt x="914400" y="38100"/>
                </a:cubicBezTo>
                <a:cubicBezTo>
                  <a:pt x="923925" y="28575"/>
                  <a:pt x="931767" y="16997"/>
                  <a:pt x="942975" y="9525"/>
                </a:cubicBezTo>
                <a:cubicBezTo>
                  <a:pt x="951329" y="3956"/>
                  <a:pt x="961510" y="0"/>
                  <a:pt x="971550" y="0"/>
                </a:cubicBezTo>
                <a:cubicBezTo>
                  <a:pt x="1038301" y="0"/>
                  <a:pt x="1104900" y="6350"/>
                  <a:pt x="1171575" y="9525"/>
                </a:cubicBezTo>
                <a:cubicBezTo>
                  <a:pt x="1216659" y="54609"/>
                  <a:pt x="1180858" y="29375"/>
                  <a:pt x="1247775" y="47625"/>
                </a:cubicBezTo>
                <a:cubicBezTo>
                  <a:pt x="1267148" y="52909"/>
                  <a:pt x="1304925" y="66675"/>
                  <a:pt x="1304925" y="66675"/>
                </a:cubicBezTo>
                <a:cubicBezTo>
                  <a:pt x="1311275" y="76200"/>
                  <a:pt x="1315880" y="87155"/>
                  <a:pt x="1323975" y="95250"/>
                </a:cubicBezTo>
                <a:cubicBezTo>
                  <a:pt x="1335200" y="106475"/>
                  <a:pt x="1351912" y="111629"/>
                  <a:pt x="1362075" y="123825"/>
                </a:cubicBezTo>
                <a:cubicBezTo>
                  <a:pt x="1368503" y="131538"/>
                  <a:pt x="1369422" y="142599"/>
                  <a:pt x="1371600" y="152400"/>
                </a:cubicBezTo>
                <a:cubicBezTo>
                  <a:pt x="1375790" y="171253"/>
                  <a:pt x="1376935" y="190697"/>
                  <a:pt x="1381125" y="209550"/>
                </a:cubicBezTo>
                <a:cubicBezTo>
                  <a:pt x="1390702" y="252644"/>
                  <a:pt x="1389149" y="225599"/>
                  <a:pt x="1409700" y="266700"/>
                </a:cubicBezTo>
                <a:cubicBezTo>
                  <a:pt x="1414190" y="275680"/>
                  <a:pt x="1416050" y="285750"/>
                  <a:pt x="1419225" y="295275"/>
                </a:cubicBezTo>
                <a:cubicBezTo>
                  <a:pt x="1416050" y="304800"/>
                  <a:pt x="1416800" y="316750"/>
                  <a:pt x="1409700" y="323850"/>
                </a:cubicBezTo>
                <a:cubicBezTo>
                  <a:pt x="1402600" y="330950"/>
                  <a:pt x="1391029" y="331724"/>
                  <a:pt x="1381125" y="333375"/>
                </a:cubicBezTo>
                <a:cubicBezTo>
                  <a:pt x="1352765" y="338102"/>
                  <a:pt x="1323975" y="339725"/>
                  <a:pt x="1295400" y="342900"/>
                </a:cubicBezTo>
                <a:cubicBezTo>
                  <a:pt x="1292225" y="352425"/>
                  <a:pt x="1287844" y="361630"/>
                  <a:pt x="1285875" y="371475"/>
                </a:cubicBezTo>
                <a:cubicBezTo>
                  <a:pt x="1276316" y="419271"/>
                  <a:pt x="1270339" y="448692"/>
                  <a:pt x="1285875" y="495300"/>
                </a:cubicBezTo>
                <a:cubicBezTo>
                  <a:pt x="1289495" y="506160"/>
                  <a:pt x="1297596" y="515081"/>
                  <a:pt x="1304925" y="523875"/>
                </a:cubicBezTo>
                <a:cubicBezTo>
                  <a:pt x="1327844" y="551377"/>
                  <a:pt x="1333978" y="552769"/>
                  <a:pt x="1362075" y="571500"/>
                </a:cubicBezTo>
                <a:cubicBezTo>
                  <a:pt x="1358900" y="590550"/>
                  <a:pt x="1362132" y="611882"/>
                  <a:pt x="1352550" y="628650"/>
                </a:cubicBezTo>
                <a:cubicBezTo>
                  <a:pt x="1347569" y="637367"/>
                  <a:pt x="1332955" y="633685"/>
                  <a:pt x="1323975" y="638175"/>
                </a:cubicBezTo>
                <a:cubicBezTo>
                  <a:pt x="1313736" y="643295"/>
                  <a:pt x="1304925" y="650875"/>
                  <a:pt x="1295400" y="657225"/>
                </a:cubicBezTo>
                <a:cubicBezTo>
                  <a:pt x="1298575" y="666750"/>
                  <a:pt x="1304925" y="675760"/>
                  <a:pt x="1304925" y="685800"/>
                </a:cubicBezTo>
                <a:cubicBezTo>
                  <a:pt x="1304925" y="701989"/>
                  <a:pt x="1303432" y="719369"/>
                  <a:pt x="1295400" y="733425"/>
                </a:cubicBezTo>
                <a:cubicBezTo>
                  <a:pt x="1289720" y="743364"/>
                  <a:pt x="1275619" y="745146"/>
                  <a:pt x="1266825" y="752475"/>
                </a:cubicBezTo>
                <a:cubicBezTo>
                  <a:pt x="1256477" y="761099"/>
                  <a:pt x="1247775" y="771525"/>
                  <a:pt x="1238250" y="781050"/>
                </a:cubicBezTo>
                <a:cubicBezTo>
                  <a:pt x="1241425" y="809625"/>
                  <a:pt x="1237097" y="840081"/>
                  <a:pt x="1247775" y="866775"/>
                </a:cubicBezTo>
                <a:cubicBezTo>
                  <a:pt x="1251504" y="876097"/>
                  <a:pt x="1267573" y="871424"/>
                  <a:pt x="1276350" y="876300"/>
                </a:cubicBezTo>
                <a:cubicBezTo>
                  <a:pt x="1296364" y="887419"/>
                  <a:pt x="1333500" y="914400"/>
                  <a:pt x="1333500" y="914400"/>
                </a:cubicBezTo>
                <a:cubicBezTo>
                  <a:pt x="1330325" y="942975"/>
                  <a:pt x="1328702" y="971765"/>
                  <a:pt x="1323975" y="1000125"/>
                </a:cubicBezTo>
                <a:cubicBezTo>
                  <a:pt x="1322324" y="1010029"/>
                  <a:pt x="1314450" y="1018660"/>
                  <a:pt x="1314450" y="1028700"/>
                </a:cubicBezTo>
                <a:cubicBezTo>
                  <a:pt x="1314450" y="1092279"/>
                  <a:pt x="1318467" y="1155860"/>
                  <a:pt x="1323975" y="1219200"/>
                </a:cubicBezTo>
                <a:cubicBezTo>
                  <a:pt x="1324845" y="1229202"/>
                  <a:pt x="1324178" y="1244046"/>
                  <a:pt x="1333500" y="1247775"/>
                </a:cubicBezTo>
                <a:cubicBezTo>
                  <a:pt x="1360194" y="1258453"/>
                  <a:pt x="1390650" y="1254125"/>
                  <a:pt x="1419225" y="1257300"/>
                </a:cubicBezTo>
                <a:cubicBezTo>
                  <a:pt x="1501117" y="1311895"/>
                  <a:pt x="1397505" y="1246440"/>
                  <a:pt x="1476375" y="1285875"/>
                </a:cubicBezTo>
                <a:cubicBezTo>
                  <a:pt x="1550233" y="1322804"/>
                  <a:pt x="1461701" y="1290509"/>
                  <a:pt x="1533525" y="1314450"/>
                </a:cubicBezTo>
                <a:cubicBezTo>
                  <a:pt x="1556039" y="1381991"/>
                  <a:pt x="1548663" y="1347703"/>
                  <a:pt x="1533525" y="1476375"/>
                </a:cubicBezTo>
                <a:cubicBezTo>
                  <a:pt x="1532352" y="1486346"/>
                  <a:pt x="1528490" y="1495970"/>
                  <a:pt x="1524000" y="1504950"/>
                </a:cubicBezTo>
                <a:cubicBezTo>
                  <a:pt x="1518880" y="1515189"/>
                  <a:pt x="1510070" y="1523286"/>
                  <a:pt x="1504950" y="1533525"/>
                </a:cubicBezTo>
                <a:cubicBezTo>
                  <a:pt x="1500460" y="1542505"/>
                  <a:pt x="1501697" y="1554260"/>
                  <a:pt x="1495425" y="1562100"/>
                </a:cubicBezTo>
                <a:cubicBezTo>
                  <a:pt x="1478239" y="1583582"/>
                  <a:pt x="1452476" y="1583896"/>
                  <a:pt x="1428750" y="1590675"/>
                </a:cubicBezTo>
                <a:cubicBezTo>
                  <a:pt x="1419096" y="1593433"/>
                  <a:pt x="1409700" y="1597025"/>
                  <a:pt x="1400175" y="1600200"/>
                </a:cubicBezTo>
                <a:cubicBezTo>
                  <a:pt x="1393825" y="1609725"/>
                  <a:pt x="1389220" y="1620680"/>
                  <a:pt x="1381125" y="1628775"/>
                </a:cubicBezTo>
                <a:cubicBezTo>
                  <a:pt x="1350251" y="1659649"/>
                  <a:pt x="1321425" y="1651716"/>
                  <a:pt x="1276350" y="1657350"/>
                </a:cubicBezTo>
                <a:cubicBezTo>
                  <a:pt x="1266825" y="1663700"/>
                  <a:pt x="1258236" y="1671751"/>
                  <a:pt x="1247775" y="1676400"/>
                </a:cubicBezTo>
                <a:cubicBezTo>
                  <a:pt x="1229425" y="1684555"/>
                  <a:pt x="1207333" y="1684311"/>
                  <a:pt x="1190625" y="1695450"/>
                </a:cubicBezTo>
                <a:lnTo>
                  <a:pt x="1162050" y="1714500"/>
                </a:lnTo>
                <a:cubicBezTo>
                  <a:pt x="1123950" y="1711325"/>
                  <a:pt x="1085400" y="1711619"/>
                  <a:pt x="1047750" y="1704975"/>
                </a:cubicBezTo>
                <a:cubicBezTo>
                  <a:pt x="1030912" y="1702004"/>
                  <a:pt x="1016345" y="1691332"/>
                  <a:pt x="1000125" y="1685925"/>
                </a:cubicBezTo>
                <a:cubicBezTo>
                  <a:pt x="962365" y="1673338"/>
                  <a:pt x="925791" y="1671871"/>
                  <a:pt x="885825" y="1666875"/>
                </a:cubicBezTo>
                <a:cubicBezTo>
                  <a:pt x="882650" y="1657350"/>
                  <a:pt x="882464" y="1646225"/>
                  <a:pt x="876300" y="1638300"/>
                </a:cubicBezTo>
                <a:cubicBezTo>
                  <a:pt x="821531" y="1567883"/>
                  <a:pt x="830606" y="1582787"/>
                  <a:pt x="752475" y="1571625"/>
                </a:cubicBezTo>
                <a:cubicBezTo>
                  <a:pt x="742950" y="1568450"/>
                  <a:pt x="733879" y="1560991"/>
                  <a:pt x="723900" y="1562100"/>
                </a:cubicBezTo>
                <a:cubicBezTo>
                  <a:pt x="703942" y="1564318"/>
                  <a:pt x="686441" y="1577212"/>
                  <a:pt x="666750" y="1581150"/>
                </a:cubicBezTo>
                <a:cubicBezTo>
                  <a:pt x="609280" y="1592644"/>
                  <a:pt x="634484" y="1585555"/>
                  <a:pt x="590550" y="1600200"/>
                </a:cubicBezTo>
                <a:cubicBezTo>
                  <a:pt x="587375" y="1590675"/>
                  <a:pt x="583460" y="1581365"/>
                  <a:pt x="581025" y="1571625"/>
                </a:cubicBezTo>
                <a:cubicBezTo>
                  <a:pt x="577098" y="1555919"/>
                  <a:pt x="578740" y="1538480"/>
                  <a:pt x="571500" y="1524000"/>
                </a:cubicBezTo>
                <a:cubicBezTo>
                  <a:pt x="565476" y="1511952"/>
                  <a:pt x="551795" y="1505562"/>
                  <a:pt x="542925" y="1495425"/>
                </a:cubicBezTo>
                <a:cubicBezTo>
                  <a:pt x="487492" y="1432073"/>
                  <a:pt x="527474" y="1462899"/>
                  <a:pt x="476250" y="1428750"/>
                </a:cubicBezTo>
                <a:cubicBezTo>
                  <a:pt x="463550" y="1435100"/>
                  <a:pt x="451333" y="1442527"/>
                  <a:pt x="438150" y="1447800"/>
                </a:cubicBezTo>
                <a:cubicBezTo>
                  <a:pt x="419506" y="1455258"/>
                  <a:pt x="381000" y="1466850"/>
                  <a:pt x="381000" y="1466850"/>
                </a:cubicBezTo>
                <a:cubicBezTo>
                  <a:pt x="374650" y="1479550"/>
                  <a:pt x="366802" y="1491606"/>
                  <a:pt x="361950" y="1504950"/>
                </a:cubicBezTo>
                <a:cubicBezTo>
                  <a:pt x="354051" y="1526673"/>
                  <a:pt x="353237" y="1550951"/>
                  <a:pt x="342900" y="1571625"/>
                </a:cubicBezTo>
                <a:cubicBezTo>
                  <a:pt x="336876" y="1583673"/>
                  <a:pt x="323850" y="1590675"/>
                  <a:pt x="314325" y="1600200"/>
                </a:cubicBezTo>
                <a:cubicBezTo>
                  <a:pt x="301625" y="1593850"/>
                  <a:pt x="288553" y="1588195"/>
                  <a:pt x="276225" y="1581150"/>
                </a:cubicBezTo>
                <a:cubicBezTo>
                  <a:pt x="266286" y="1575470"/>
                  <a:pt x="257889" y="1567220"/>
                  <a:pt x="247650" y="1562100"/>
                </a:cubicBezTo>
                <a:cubicBezTo>
                  <a:pt x="228766" y="1552658"/>
                  <a:pt x="188529" y="1546155"/>
                  <a:pt x="171450" y="1543050"/>
                </a:cubicBezTo>
                <a:cubicBezTo>
                  <a:pt x="152449" y="1539595"/>
                  <a:pt x="133350" y="1536700"/>
                  <a:pt x="114300" y="1533525"/>
                </a:cubicBezTo>
                <a:cubicBezTo>
                  <a:pt x="111125" y="1524000"/>
                  <a:pt x="110939" y="1512875"/>
                  <a:pt x="104775" y="1504950"/>
                </a:cubicBezTo>
                <a:cubicBezTo>
                  <a:pt x="88235" y="1483684"/>
                  <a:pt x="62569" y="1470216"/>
                  <a:pt x="47625" y="1447800"/>
                </a:cubicBezTo>
                <a:lnTo>
                  <a:pt x="28575" y="1419225"/>
                </a:lnTo>
                <a:cubicBezTo>
                  <a:pt x="31750" y="1406525"/>
                  <a:pt x="38100" y="1394216"/>
                  <a:pt x="38100" y="1381125"/>
                </a:cubicBezTo>
                <a:cubicBezTo>
                  <a:pt x="38100" y="1368034"/>
                  <a:pt x="32171" y="1355612"/>
                  <a:pt x="28575" y="1343025"/>
                </a:cubicBezTo>
                <a:cubicBezTo>
                  <a:pt x="18716" y="1308519"/>
                  <a:pt x="20872" y="1317184"/>
                  <a:pt x="0" y="1285875"/>
                </a:cubicBezTo>
                <a:cubicBezTo>
                  <a:pt x="9525" y="1276350"/>
                  <a:pt x="21103" y="1268508"/>
                  <a:pt x="28575" y="1257300"/>
                </a:cubicBezTo>
                <a:cubicBezTo>
                  <a:pt x="34144" y="1248946"/>
                  <a:pt x="31828" y="1236565"/>
                  <a:pt x="38100" y="1228725"/>
                </a:cubicBezTo>
                <a:cubicBezTo>
                  <a:pt x="56298" y="1205977"/>
                  <a:pt x="72243" y="1211654"/>
                  <a:pt x="95250" y="1200150"/>
                </a:cubicBezTo>
                <a:cubicBezTo>
                  <a:pt x="105489" y="1195030"/>
                  <a:pt x="113586" y="1186220"/>
                  <a:pt x="123825" y="1181100"/>
                </a:cubicBezTo>
                <a:cubicBezTo>
                  <a:pt x="137490" y="1174268"/>
                  <a:pt x="178293" y="1165102"/>
                  <a:pt x="190500" y="1162050"/>
                </a:cubicBezTo>
                <a:cubicBezTo>
                  <a:pt x="199741" y="1165130"/>
                  <a:pt x="250735" y="1182940"/>
                  <a:pt x="257175" y="1181100"/>
                </a:cubicBezTo>
                <a:cubicBezTo>
                  <a:pt x="270127" y="1177399"/>
                  <a:pt x="277920" y="1163486"/>
                  <a:pt x="285750" y="1152525"/>
                </a:cubicBezTo>
                <a:cubicBezTo>
                  <a:pt x="294003" y="1140971"/>
                  <a:pt x="293441" y="1122944"/>
                  <a:pt x="304800" y="1114425"/>
                </a:cubicBezTo>
                <a:cubicBezTo>
                  <a:pt x="320864" y="1102377"/>
                  <a:pt x="345242" y="1106514"/>
                  <a:pt x="361950" y="1095375"/>
                </a:cubicBezTo>
                <a:cubicBezTo>
                  <a:pt x="412310" y="1061802"/>
                  <a:pt x="379419" y="1079101"/>
                  <a:pt x="466725" y="1057275"/>
                </a:cubicBezTo>
                <a:cubicBezTo>
                  <a:pt x="479425" y="1038225"/>
                  <a:pt x="488636" y="1016314"/>
                  <a:pt x="504825" y="1000125"/>
                </a:cubicBezTo>
                <a:lnTo>
                  <a:pt x="561975" y="942975"/>
                </a:lnTo>
                <a:cubicBezTo>
                  <a:pt x="573771" y="907588"/>
                  <a:pt x="567469" y="918138"/>
                  <a:pt x="590550" y="885825"/>
                </a:cubicBezTo>
                <a:cubicBezTo>
                  <a:pt x="599777" y="872907"/>
                  <a:pt x="606929" y="857888"/>
                  <a:pt x="619125" y="847725"/>
                </a:cubicBezTo>
                <a:cubicBezTo>
                  <a:pt x="626838" y="841297"/>
                  <a:pt x="638720" y="842690"/>
                  <a:pt x="647700" y="838200"/>
                </a:cubicBezTo>
                <a:cubicBezTo>
                  <a:pt x="657939" y="833080"/>
                  <a:pt x="666750" y="825500"/>
                  <a:pt x="676275" y="819150"/>
                </a:cubicBezTo>
                <a:cubicBezTo>
                  <a:pt x="747517" y="712287"/>
                  <a:pt x="702426" y="792488"/>
                  <a:pt x="676275" y="504825"/>
                </a:cubicBezTo>
                <a:cubicBezTo>
                  <a:pt x="675366" y="494826"/>
                  <a:pt x="669508" y="485904"/>
                  <a:pt x="666750" y="476250"/>
                </a:cubicBezTo>
                <a:cubicBezTo>
                  <a:pt x="663154" y="463663"/>
                  <a:pt x="665845" y="448002"/>
                  <a:pt x="657225" y="438150"/>
                </a:cubicBezTo>
                <a:cubicBezTo>
                  <a:pt x="642148" y="420920"/>
                  <a:pt x="600075" y="400050"/>
                  <a:pt x="600075" y="400050"/>
                </a:cubicBezTo>
                <a:cubicBezTo>
                  <a:pt x="593725" y="390525"/>
                  <a:pt x="592250" y="373720"/>
                  <a:pt x="581025" y="371475"/>
                </a:cubicBezTo>
                <a:cubicBezTo>
                  <a:pt x="545787" y="364427"/>
                  <a:pt x="554587" y="407438"/>
                  <a:pt x="542925" y="419100"/>
                </a:cubicBezTo>
                <a:cubicBezTo>
                  <a:pt x="535825" y="426200"/>
                  <a:pt x="523875" y="425450"/>
                  <a:pt x="514350" y="428625"/>
                </a:cubicBezTo>
                <a:cubicBezTo>
                  <a:pt x="470681" y="494129"/>
                  <a:pt x="497970" y="478535"/>
                  <a:pt x="447675" y="495300"/>
                </a:cubicBezTo>
                <a:cubicBezTo>
                  <a:pt x="428625" y="492125"/>
                  <a:pt x="409378" y="489965"/>
                  <a:pt x="390525" y="485775"/>
                </a:cubicBezTo>
                <a:cubicBezTo>
                  <a:pt x="380724" y="483597"/>
                  <a:pt x="369050" y="483350"/>
                  <a:pt x="361950" y="476250"/>
                </a:cubicBezTo>
                <a:cubicBezTo>
                  <a:pt x="342130" y="456430"/>
                  <a:pt x="344760" y="432345"/>
                  <a:pt x="333375" y="409575"/>
                </a:cubicBezTo>
                <a:cubicBezTo>
                  <a:pt x="328255" y="399336"/>
                  <a:pt x="320675" y="390525"/>
                  <a:pt x="314325" y="381000"/>
                </a:cubicBezTo>
                <a:cubicBezTo>
                  <a:pt x="336275" y="377342"/>
                  <a:pt x="376602" y="373674"/>
                  <a:pt x="400050" y="361950"/>
                </a:cubicBezTo>
                <a:cubicBezTo>
                  <a:pt x="410289" y="356830"/>
                  <a:pt x="428625" y="342900"/>
                  <a:pt x="428625" y="342900"/>
                </a:cubicBezTo>
              </a:path>
            </a:pathLst>
          </a:custGeom>
          <a:solidFill>
            <a:srgbClr val="92D050">
              <a:alpha val="32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35730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Limited – Clinic only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154967" y="3105150"/>
            <a:ext cx="464911" cy="705758"/>
          </a:xfrm>
          <a:custGeom>
            <a:avLst/>
            <a:gdLst>
              <a:gd name="connsiteX0" fmla="*/ 141061 w 464911"/>
              <a:gd name="connsiteY0" fmla="*/ 0 h 705758"/>
              <a:gd name="connsiteX1" fmla="*/ 169636 w 464911"/>
              <a:gd name="connsiteY1" fmla="*/ 85725 h 705758"/>
              <a:gd name="connsiteX2" fmla="*/ 179161 w 464911"/>
              <a:gd name="connsiteY2" fmla="*/ 123825 h 705758"/>
              <a:gd name="connsiteX3" fmla="*/ 236311 w 464911"/>
              <a:gd name="connsiteY3" fmla="*/ 152400 h 705758"/>
              <a:gd name="connsiteX4" fmla="*/ 341086 w 464911"/>
              <a:gd name="connsiteY4" fmla="*/ 133350 h 705758"/>
              <a:gd name="connsiteX5" fmla="*/ 417286 w 464911"/>
              <a:gd name="connsiteY5" fmla="*/ 142875 h 705758"/>
              <a:gd name="connsiteX6" fmla="*/ 445861 w 464911"/>
              <a:gd name="connsiteY6" fmla="*/ 152400 h 705758"/>
              <a:gd name="connsiteX7" fmla="*/ 464911 w 464911"/>
              <a:gd name="connsiteY7" fmla="*/ 219075 h 705758"/>
              <a:gd name="connsiteX8" fmla="*/ 455386 w 464911"/>
              <a:gd name="connsiteY8" fmla="*/ 257175 h 705758"/>
              <a:gd name="connsiteX9" fmla="*/ 426811 w 464911"/>
              <a:gd name="connsiteY9" fmla="*/ 266700 h 705758"/>
              <a:gd name="connsiteX10" fmla="*/ 398236 w 464911"/>
              <a:gd name="connsiteY10" fmla="*/ 285750 h 705758"/>
              <a:gd name="connsiteX11" fmla="*/ 398236 w 464911"/>
              <a:gd name="connsiteY11" fmla="*/ 390525 h 705758"/>
              <a:gd name="connsiteX12" fmla="*/ 407761 w 464911"/>
              <a:gd name="connsiteY12" fmla="*/ 523875 h 705758"/>
              <a:gd name="connsiteX13" fmla="*/ 341086 w 464911"/>
              <a:gd name="connsiteY13" fmla="*/ 590550 h 705758"/>
              <a:gd name="connsiteX14" fmla="*/ 322036 w 464911"/>
              <a:gd name="connsiteY14" fmla="*/ 647700 h 705758"/>
              <a:gd name="connsiteX15" fmla="*/ 264886 w 464911"/>
              <a:gd name="connsiteY15" fmla="*/ 685800 h 705758"/>
              <a:gd name="connsiteX16" fmla="*/ 236311 w 464911"/>
              <a:gd name="connsiteY16" fmla="*/ 704850 h 705758"/>
              <a:gd name="connsiteX17" fmla="*/ 188686 w 464911"/>
              <a:gd name="connsiteY17" fmla="*/ 600075 h 705758"/>
              <a:gd name="connsiteX18" fmla="*/ 112486 w 464911"/>
              <a:gd name="connsiteY18" fmla="*/ 561975 h 705758"/>
              <a:gd name="connsiteX19" fmla="*/ 122011 w 464911"/>
              <a:gd name="connsiteY19" fmla="*/ 523875 h 705758"/>
              <a:gd name="connsiteX20" fmla="*/ 122011 w 464911"/>
              <a:gd name="connsiteY20" fmla="*/ 381000 h 705758"/>
              <a:gd name="connsiteX21" fmla="*/ 93436 w 464911"/>
              <a:gd name="connsiteY21" fmla="*/ 361950 h 705758"/>
              <a:gd name="connsiteX22" fmla="*/ 36286 w 464911"/>
              <a:gd name="connsiteY22" fmla="*/ 323850 h 705758"/>
              <a:gd name="connsiteX23" fmla="*/ 17236 w 464911"/>
              <a:gd name="connsiteY23" fmla="*/ 266700 h 705758"/>
              <a:gd name="connsiteX24" fmla="*/ 7711 w 464911"/>
              <a:gd name="connsiteY24" fmla="*/ 238125 h 705758"/>
              <a:gd name="connsiteX25" fmla="*/ 17236 w 464911"/>
              <a:gd name="connsiteY25" fmla="*/ 66675 h 705758"/>
              <a:gd name="connsiteX26" fmla="*/ 64861 w 464911"/>
              <a:gd name="connsiteY26" fmla="*/ 57150 h 705758"/>
              <a:gd name="connsiteX27" fmla="*/ 122011 w 464911"/>
              <a:gd name="connsiteY27" fmla="*/ 19050 h 705758"/>
              <a:gd name="connsiteX28" fmla="*/ 141061 w 464911"/>
              <a:gd name="connsiteY28" fmla="*/ 0 h 70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4911" h="705758">
                <a:moveTo>
                  <a:pt x="141061" y="0"/>
                </a:moveTo>
                <a:cubicBezTo>
                  <a:pt x="163880" y="136912"/>
                  <a:pt x="133109" y="495"/>
                  <a:pt x="169636" y="85725"/>
                </a:cubicBezTo>
                <a:cubicBezTo>
                  <a:pt x="174793" y="97757"/>
                  <a:pt x="171899" y="112933"/>
                  <a:pt x="179161" y="123825"/>
                </a:cubicBezTo>
                <a:cubicBezTo>
                  <a:pt x="189712" y="139652"/>
                  <a:pt x="220011" y="146967"/>
                  <a:pt x="236311" y="152400"/>
                </a:cubicBezTo>
                <a:cubicBezTo>
                  <a:pt x="251796" y="149303"/>
                  <a:pt x="328899" y="133350"/>
                  <a:pt x="341086" y="133350"/>
                </a:cubicBezTo>
                <a:cubicBezTo>
                  <a:pt x="366684" y="133350"/>
                  <a:pt x="391886" y="139700"/>
                  <a:pt x="417286" y="142875"/>
                </a:cubicBezTo>
                <a:cubicBezTo>
                  <a:pt x="426811" y="146050"/>
                  <a:pt x="438761" y="145300"/>
                  <a:pt x="445861" y="152400"/>
                </a:cubicBezTo>
                <a:cubicBezTo>
                  <a:pt x="450416" y="156955"/>
                  <a:pt x="464829" y="218745"/>
                  <a:pt x="464911" y="219075"/>
                </a:cubicBezTo>
                <a:cubicBezTo>
                  <a:pt x="461736" y="231775"/>
                  <a:pt x="463564" y="246953"/>
                  <a:pt x="455386" y="257175"/>
                </a:cubicBezTo>
                <a:cubicBezTo>
                  <a:pt x="449114" y="265015"/>
                  <a:pt x="435791" y="262210"/>
                  <a:pt x="426811" y="266700"/>
                </a:cubicBezTo>
                <a:cubicBezTo>
                  <a:pt x="416572" y="271820"/>
                  <a:pt x="407761" y="279400"/>
                  <a:pt x="398236" y="285750"/>
                </a:cubicBezTo>
                <a:cubicBezTo>
                  <a:pt x="379711" y="341325"/>
                  <a:pt x="389774" y="297439"/>
                  <a:pt x="398236" y="390525"/>
                </a:cubicBezTo>
                <a:cubicBezTo>
                  <a:pt x="402271" y="434905"/>
                  <a:pt x="404586" y="479425"/>
                  <a:pt x="407761" y="523875"/>
                </a:cubicBezTo>
                <a:cubicBezTo>
                  <a:pt x="368238" y="537049"/>
                  <a:pt x="360191" y="533234"/>
                  <a:pt x="341086" y="590550"/>
                </a:cubicBezTo>
                <a:cubicBezTo>
                  <a:pt x="334736" y="609600"/>
                  <a:pt x="338744" y="636561"/>
                  <a:pt x="322036" y="647700"/>
                </a:cubicBezTo>
                <a:lnTo>
                  <a:pt x="264886" y="685800"/>
                </a:lnTo>
                <a:lnTo>
                  <a:pt x="236311" y="704850"/>
                </a:lnTo>
                <a:cubicBezTo>
                  <a:pt x="151886" y="676708"/>
                  <a:pt x="176943" y="705758"/>
                  <a:pt x="188686" y="600075"/>
                </a:cubicBezTo>
                <a:cubicBezTo>
                  <a:pt x="160658" y="595404"/>
                  <a:pt x="118293" y="602627"/>
                  <a:pt x="112486" y="561975"/>
                </a:cubicBezTo>
                <a:cubicBezTo>
                  <a:pt x="110635" y="549016"/>
                  <a:pt x="118836" y="536575"/>
                  <a:pt x="122011" y="523875"/>
                </a:cubicBezTo>
                <a:cubicBezTo>
                  <a:pt x="125954" y="488391"/>
                  <a:pt x="141445" y="419868"/>
                  <a:pt x="122011" y="381000"/>
                </a:cubicBezTo>
                <a:cubicBezTo>
                  <a:pt x="116891" y="370761"/>
                  <a:pt x="102230" y="369279"/>
                  <a:pt x="93436" y="361950"/>
                </a:cubicBezTo>
                <a:cubicBezTo>
                  <a:pt x="45870" y="322312"/>
                  <a:pt x="86504" y="340589"/>
                  <a:pt x="36286" y="323850"/>
                </a:cubicBezTo>
                <a:lnTo>
                  <a:pt x="17236" y="266700"/>
                </a:lnTo>
                <a:lnTo>
                  <a:pt x="7711" y="238125"/>
                </a:lnTo>
                <a:cubicBezTo>
                  <a:pt x="10886" y="180975"/>
                  <a:pt x="0" y="121256"/>
                  <a:pt x="17236" y="66675"/>
                </a:cubicBezTo>
                <a:cubicBezTo>
                  <a:pt x="22111" y="51237"/>
                  <a:pt x="50123" y="63849"/>
                  <a:pt x="64861" y="57150"/>
                </a:cubicBezTo>
                <a:cubicBezTo>
                  <a:pt x="85704" y="47676"/>
                  <a:pt x="100291" y="26290"/>
                  <a:pt x="122011" y="19050"/>
                </a:cubicBezTo>
                <a:lnTo>
                  <a:pt x="141061" y="0"/>
                </a:lnTo>
                <a:close/>
              </a:path>
            </a:pathLst>
          </a:custGeom>
          <a:solidFill>
            <a:srgbClr val="C0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898103" y="3362325"/>
            <a:ext cx="493175" cy="768246"/>
          </a:xfrm>
          <a:custGeom>
            <a:avLst/>
            <a:gdLst>
              <a:gd name="connsiteX0" fmla="*/ 264575 w 493175"/>
              <a:gd name="connsiteY0" fmla="*/ 0 h 768246"/>
              <a:gd name="connsiteX1" fmla="*/ 188375 w 493175"/>
              <a:gd name="connsiteY1" fmla="*/ 66675 h 768246"/>
              <a:gd name="connsiteX2" fmla="*/ 159800 w 493175"/>
              <a:gd name="connsiteY2" fmla="*/ 152400 h 768246"/>
              <a:gd name="connsiteX3" fmla="*/ 83600 w 493175"/>
              <a:gd name="connsiteY3" fmla="*/ 161925 h 768246"/>
              <a:gd name="connsiteX4" fmla="*/ 64550 w 493175"/>
              <a:gd name="connsiteY4" fmla="*/ 190500 h 768246"/>
              <a:gd name="connsiteX5" fmla="*/ 45500 w 493175"/>
              <a:gd name="connsiteY5" fmla="*/ 247650 h 768246"/>
              <a:gd name="connsiteX6" fmla="*/ 16925 w 493175"/>
              <a:gd name="connsiteY6" fmla="*/ 266700 h 768246"/>
              <a:gd name="connsiteX7" fmla="*/ 16925 w 493175"/>
              <a:gd name="connsiteY7" fmla="*/ 371475 h 768246"/>
              <a:gd name="connsiteX8" fmla="*/ 35975 w 493175"/>
              <a:gd name="connsiteY8" fmla="*/ 409575 h 768246"/>
              <a:gd name="connsiteX9" fmla="*/ 83600 w 493175"/>
              <a:gd name="connsiteY9" fmla="*/ 485775 h 768246"/>
              <a:gd name="connsiteX10" fmla="*/ 112175 w 493175"/>
              <a:gd name="connsiteY10" fmla="*/ 542925 h 768246"/>
              <a:gd name="connsiteX11" fmla="*/ 93125 w 493175"/>
              <a:gd name="connsiteY11" fmla="*/ 571500 h 768246"/>
              <a:gd name="connsiteX12" fmla="*/ 64550 w 493175"/>
              <a:gd name="connsiteY12" fmla="*/ 590550 h 768246"/>
              <a:gd name="connsiteX13" fmla="*/ 45500 w 493175"/>
              <a:gd name="connsiteY13" fmla="*/ 619125 h 768246"/>
              <a:gd name="connsiteX14" fmla="*/ 93125 w 493175"/>
              <a:gd name="connsiteY14" fmla="*/ 695325 h 768246"/>
              <a:gd name="connsiteX15" fmla="*/ 159800 w 493175"/>
              <a:gd name="connsiteY15" fmla="*/ 714375 h 768246"/>
              <a:gd name="connsiteX16" fmla="*/ 150275 w 493175"/>
              <a:gd name="connsiteY16" fmla="*/ 657225 h 768246"/>
              <a:gd name="connsiteX17" fmla="*/ 159800 w 493175"/>
              <a:gd name="connsiteY17" fmla="*/ 552450 h 768246"/>
              <a:gd name="connsiteX18" fmla="*/ 255050 w 493175"/>
              <a:gd name="connsiteY18" fmla="*/ 542925 h 768246"/>
              <a:gd name="connsiteX19" fmla="*/ 274100 w 493175"/>
              <a:gd name="connsiteY19" fmla="*/ 504825 h 768246"/>
              <a:gd name="connsiteX20" fmla="*/ 321725 w 493175"/>
              <a:gd name="connsiteY20" fmla="*/ 514350 h 768246"/>
              <a:gd name="connsiteX21" fmla="*/ 359825 w 493175"/>
              <a:gd name="connsiteY21" fmla="*/ 542925 h 768246"/>
              <a:gd name="connsiteX22" fmla="*/ 388400 w 493175"/>
              <a:gd name="connsiteY22" fmla="*/ 561975 h 768246"/>
              <a:gd name="connsiteX23" fmla="*/ 455075 w 493175"/>
              <a:gd name="connsiteY23" fmla="*/ 552450 h 768246"/>
              <a:gd name="connsiteX24" fmla="*/ 464600 w 493175"/>
              <a:gd name="connsiteY24" fmla="*/ 495300 h 768246"/>
              <a:gd name="connsiteX25" fmla="*/ 493175 w 493175"/>
              <a:gd name="connsiteY25" fmla="*/ 466725 h 768246"/>
              <a:gd name="connsiteX26" fmla="*/ 464600 w 493175"/>
              <a:gd name="connsiteY26" fmla="*/ 447675 h 76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3175" h="768246">
                <a:moveTo>
                  <a:pt x="264575" y="0"/>
                </a:moveTo>
                <a:cubicBezTo>
                  <a:pt x="197900" y="44450"/>
                  <a:pt x="220125" y="19050"/>
                  <a:pt x="188375" y="66675"/>
                </a:cubicBezTo>
                <a:cubicBezTo>
                  <a:pt x="186831" y="75939"/>
                  <a:pt x="183717" y="142833"/>
                  <a:pt x="159800" y="152400"/>
                </a:cubicBezTo>
                <a:cubicBezTo>
                  <a:pt x="136033" y="161907"/>
                  <a:pt x="109000" y="158750"/>
                  <a:pt x="83600" y="161925"/>
                </a:cubicBezTo>
                <a:cubicBezTo>
                  <a:pt x="77250" y="171450"/>
                  <a:pt x="69199" y="180039"/>
                  <a:pt x="64550" y="190500"/>
                </a:cubicBezTo>
                <a:cubicBezTo>
                  <a:pt x="56395" y="208850"/>
                  <a:pt x="62208" y="236511"/>
                  <a:pt x="45500" y="247650"/>
                </a:cubicBezTo>
                <a:lnTo>
                  <a:pt x="16925" y="266700"/>
                </a:lnTo>
                <a:cubicBezTo>
                  <a:pt x="1719" y="312317"/>
                  <a:pt x="0" y="303776"/>
                  <a:pt x="16925" y="371475"/>
                </a:cubicBezTo>
                <a:cubicBezTo>
                  <a:pt x="20369" y="385250"/>
                  <a:pt x="30702" y="396392"/>
                  <a:pt x="35975" y="409575"/>
                </a:cubicBezTo>
                <a:cubicBezTo>
                  <a:pt x="64828" y="481707"/>
                  <a:pt x="34792" y="453237"/>
                  <a:pt x="83600" y="485775"/>
                </a:cubicBezTo>
                <a:cubicBezTo>
                  <a:pt x="90234" y="495726"/>
                  <a:pt x="114804" y="527151"/>
                  <a:pt x="112175" y="542925"/>
                </a:cubicBezTo>
                <a:cubicBezTo>
                  <a:pt x="110293" y="554217"/>
                  <a:pt x="101220" y="563405"/>
                  <a:pt x="93125" y="571500"/>
                </a:cubicBezTo>
                <a:cubicBezTo>
                  <a:pt x="85030" y="579595"/>
                  <a:pt x="74075" y="584200"/>
                  <a:pt x="64550" y="590550"/>
                </a:cubicBezTo>
                <a:cubicBezTo>
                  <a:pt x="58200" y="600075"/>
                  <a:pt x="45500" y="607677"/>
                  <a:pt x="45500" y="619125"/>
                </a:cubicBezTo>
                <a:cubicBezTo>
                  <a:pt x="45500" y="672022"/>
                  <a:pt x="60766" y="673752"/>
                  <a:pt x="93125" y="695325"/>
                </a:cubicBezTo>
                <a:cubicBezTo>
                  <a:pt x="101309" y="707601"/>
                  <a:pt x="129017" y="768246"/>
                  <a:pt x="159800" y="714375"/>
                </a:cubicBezTo>
                <a:cubicBezTo>
                  <a:pt x="169382" y="697607"/>
                  <a:pt x="153450" y="676275"/>
                  <a:pt x="150275" y="657225"/>
                </a:cubicBezTo>
                <a:cubicBezTo>
                  <a:pt x="153450" y="622300"/>
                  <a:pt x="136103" y="578301"/>
                  <a:pt x="159800" y="552450"/>
                </a:cubicBezTo>
                <a:cubicBezTo>
                  <a:pt x="181361" y="528929"/>
                  <a:pt x="225596" y="555197"/>
                  <a:pt x="255050" y="542925"/>
                </a:cubicBezTo>
                <a:cubicBezTo>
                  <a:pt x="268157" y="537464"/>
                  <a:pt x="267750" y="517525"/>
                  <a:pt x="274100" y="504825"/>
                </a:cubicBezTo>
                <a:cubicBezTo>
                  <a:pt x="289975" y="508000"/>
                  <a:pt x="306931" y="507775"/>
                  <a:pt x="321725" y="514350"/>
                </a:cubicBezTo>
                <a:cubicBezTo>
                  <a:pt x="336232" y="520797"/>
                  <a:pt x="346907" y="533698"/>
                  <a:pt x="359825" y="542925"/>
                </a:cubicBezTo>
                <a:cubicBezTo>
                  <a:pt x="369140" y="549579"/>
                  <a:pt x="378875" y="555625"/>
                  <a:pt x="388400" y="561975"/>
                </a:cubicBezTo>
                <a:cubicBezTo>
                  <a:pt x="410625" y="558800"/>
                  <a:pt x="438179" y="567234"/>
                  <a:pt x="455075" y="552450"/>
                </a:cubicBezTo>
                <a:cubicBezTo>
                  <a:pt x="469609" y="539732"/>
                  <a:pt x="456756" y="512948"/>
                  <a:pt x="464600" y="495300"/>
                </a:cubicBezTo>
                <a:cubicBezTo>
                  <a:pt x="470071" y="482991"/>
                  <a:pt x="483650" y="476250"/>
                  <a:pt x="493175" y="466725"/>
                </a:cubicBezTo>
                <a:lnTo>
                  <a:pt x="464600" y="447675"/>
                </a:lnTo>
              </a:path>
            </a:pathLst>
          </a:custGeom>
          <a:solidFill>
            <a:srgbClr val="C00000">
              <a:alpha val="32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035519" y="3842794"/>
            <a:ext cx="450463" cy="339834"/>
          </a:xfrm>
          <a:custGeom>
            <a:avLst/>
            <a:gdLst>
              <a:gd name="connsiteX0" fmla="*/ 127158 w 450463"/>
              <a:gd name="connsiteY0" fmla="*/ 62456 h 339834"/>
              <a:gd name="connsiteX1" fmla="*/ 146208 w 450463"/>
              <a:gd name="connsiteY1" fmla="*/ 33881 h 339834"/>
              <a:gd name="connsiteX2" fmla="*/ 155733 w 450463"/>
              <a:gd name="connsiteY2" fmla="*/ 5306 h 339834"/>
              <a:gd name="connsiteX3" fmla="*/ 212883 w 450463"/>
              <a:gd name="connsiteY3" fmla="*/ 14831 h 339834"/>
              <a:gd name="connsiteX4" fmla="*/ 231933 w 450463"/>
              <a:gd name="connsiteY4" fmla="*/ 43406 h 339834"/>
              <a:gd name="connsiteX5" fmla="*/ 250983 w 450463"/>
              <a:gd name="connsiteY5" fmla="*/ 100556 h 339834"/>
              <a:gd name="connsiteX6" fmla="*/ 279558 w 450463"/>
              <a:gd name="connsiteY6" fmla="*/ 119606 h 339834"/>
              <a:gd name="connsiteX7" fmla="*/ 317658 w 450463"/>
              <a:gd name="connsiteY7" fmla="*/ 176756 h 339834"/>
              <a:gd name="connsiteX8" fmla="*/ 327183 w 450463"/>
              <a:gd name="connsiteY8" fmla="*/ 224381 h 339834"/>
              <a:gd name="connsiteX9" fmla="*/ 412908 w 450463"/>
              <a:gd name="connsiteY9" fmla="*/ 252956 h 339834"/>
              <a:gd name="connsiteX10" fmla="*/ 431958 w 450463"/>
              <a:gd name="connsiteY10" fmla="*/ 281531 h 339834"/>
              <a:gd name="connsiteX11" fmla="*/ 441483 w 450463"/>
              <a:gd name="connsiteY11" fmla="*/ 310106 h 339834"/>
              <a:gd name="connsiteX12" fmla="*/ 336708 w 450463"/>
              <a:gd name="connsiteY12" fmla="*/ 329156 h 339834"/>
              <a:gd name="connsiteX13" fmla="*/ 298608 w 450463"/>
              <a:gd name="connsiteY13" fmla="*/ 338681 h 339834"/>
              <a:gd name="connsiteX14" fmla="*/ 212883 w 450463"/>
              <a:gd name="connsiteY14" fmla="*/ 329156 h 339834"/>
              <a:gd name="connsiteX15" fmla="*/ 203358 w 450463"/>
              <a:gd name="connsiteY15" fmla="*/ 300581 h 339834"/>
              <a:gd name="connsiteX16" fmla="*/ 89058 w 450463"/>
              <a:gd name="connsiteY16" fmla="*/ 272006 h 339834"/>
              <a:gd name="connsiteX17" fmla="*/ 70008 w 450463"/>
              <a:gd name="connsiteY17" fmla="*/ 243431 h 339834"/>
              <a:gd name="connsiteX18" fmla="*/ 12858 w 450463"/>
              <a:gd name="connsiteY18" fmla="*/ 205331 h 339834"/>
              <a:gd name="connsiteX19" fmla="*/ 3333 w 450463"/>
              <a:gd name="connsiteY19" fmla="*/ 176756 h 339834"/>
              <a:gd name="connsiteX20" fmla="*/ 12858 w 450463"/>
              <a:gd name="connsiteY20" fmla="*/ 91031 h 339834"/>
              <a:gd name="connsiteX21" fmla="*/ 50958 w 450463"/>
              <a:gd name="connsiteY21" fmla="*/ 81506 h 339834"/>
              <a:gd name="connsiteX22" fmla="*/ 117633 w 450463"/>
              <a:gd name="connsiteY22" fmla="*/ 71981 h 339834"/>
              <a:gd name="connsiteX23" fmla="*/ 127158 w 450463"/>
              <a:gd name="connsiteY23" fmla="*/ 62456 h 3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0463" h="339834">
                <a:moveTo>
                  <a:pt x="127158" y="62456"/>
                </a:moveTo>
                <a:cubicBezTo>
                  <a:pt x="131920" y="56106"/>
                  <a:pt x="141088" y="44120"/>
                  <a:pt x="146208" y="33881"/>
                </a:cubicBezTo>
                <a:cubicBezTo>
                  <a:pt x="150698" y="24901"/>
                  <a:pt x="146079" y="8064"/>
                  <a:pt x="155733" y="5306"/>
                </a:cubicBezTo>
                <a:cubicBezTo>
                  <a:pt x="174303" y="0"/>
                  <a:pt x="193833" y="11656"/>
                  <a:pt x="212883" y="14831"/>
                </a:cubicBezTo>
                <a:cubicBezTo>
                  <a:pt x="219233" y="24356"/>
                  <a:pt x="227284" y="32945"/>
                  <a:pt x="231933" y="43406"/>
                </a:cubicBezTo>
                <a:cubicBezTo>
                  <a:pt x="240088" y="61756"/>
                  <a:pt x="234275" y="89417"/>
                  <a:pt x="250983" y="100556"/>
                </a:cubicBezTo>
                <a:lnTo>
                  <a:pt x="279558" y="119606"/>
                </a:lnTo>
                <a:cubicBezTo>
                  <a:pt x="292258" y="138656"/>
                  <a:pt x="313168" y="154305"/>
                  <a:pt x="317658" y="176756"/>
                </a:cubicBezTo>
                <a:cubicBezTo>
                  <a:pt x="320833" y="192631"/>
                  <a:pt x="319151" y="210325"/>
                  <a:pt x="327183" y="224381"/>
                </a:cubicBezTo>
                <a:cubicBezTo>
                  <a:pt x="341281" y="249053"/>
                  <a:pt x="395999" y="250138"/>
                  <a:pt x="412908" y="252956"/>
                </a:cubicBezTo>
                <a:cubicBezTo>
                  <a:pt x="419258" y="262481"/>
                  <a:pt x="426838" y="271292"/>
                  <a:pt x="431958" y="281531"/>
                </a:cubicBezTo>
                <a:cubicBezTo>
                  <a:pt x="436448" y="290511"/>
                  <a:pt x="450463" y="305616"/>
                  <a:pt x="441483" y="310106"/>
                </a:cubicBezTo>
                <a:cubicBezTo>
                  <a:pt x="409733" y="325981"/>
                  <a:pt x="371516" y="322194"/>
                  <a:pt x="336708" y="329156"/>
                </a:cubicBezTo>
                <a:cubicBezTo>
                  <a:pt x="323871" y="331723"/>
                  <a:pt x="311308" y="335506"/>
                  <a:pt x="298608" y="338681"/>
                </a:cubicBezTo>
                <a:cubicBezTo>
                  <a:pt x="270033" y="335506"/>
                  <a:pt x="239577" y="339834"/>
                  <a:pt x="212883" y="329156"/>
                </a:cubicBezTo>
                <a:cubicBezTo>
                  <a:pt x="203561" y="325427"/>
                  <a:pt x="211528" y="306417"/>
                  <a:pt x="203358" y="300581"/>
                </a:cubicBezTo>
                <a:cubicBezTo>
                  <a:pt x="180388" y="284174"/>
                  <a:pt x="115520" y="276416"/>
                  <a:pt x="89058" y="272006"/>
                </a:cubicBezTo>
                <a:cubicBezTo>
                  <a:pt x="82708" y="262481"/>
                  <a:pt x="78623" y="250969"/>
                  <a:pt x="70008" y="243431"/>
                </a:cubicBezTo>
                <a:cubicBezTo>
                  <a:pt x="52778" y="228354"/>
                  <a:pt x="12858" y="205331"/>
                  <a:pt x="12858" y="205331"/>
                </a:cubicBezTo>
                <a:cubicBezTo>
                  <a:pt x="9683" y="195806"/>
                  <a:pt x="3333" y="186796"/>
                  <a:pt x="3333" y="176756"/>
                </a:cubicBezTo>
                <a:cubicBezTo>
                  <a:pt x="3333" y="148005"/>
                  <a:pt x="0" y="116747"/>
                  <a:pt x="12858" y="91031"/>
                </a:cubicBezTo>
                <a:cubicBezTo>
                  <a:pt x="18712" y="79322"/>
                  <a:pt x="38078" y="83848"/>
                  <a:pt x="50958" y="81506"/>
                </a:cubicBezTo>
                <a:cubicBezTo>
                  <a:pt x="73047" y="77490"/>
                  <a:pt x="95408" y="75156"/>
                  <a:pt x="117633" y="71981"/>
                </a:cubicBezTo>
                <a:cubicBezTo>
                  <a:pt x="128247" y="29525"/>
                  <a:pt x="122396" y="68806"/>
                  <a:pt x="127158" y="62456"/>
                </a:cubicBezTo>
                <a:close/>
              </a:path>
            </a:pathLst>
          </a:custGeom>
          <a:solidFill>
            <a:srgbClr val="C0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6383063" y="3590925"/>
            <a:ext cx="665439" cy="514350"/>
          </a:xfrm>
          <a:custGeom>
            <a:avLst/>
            <a:gdLst>
              <a:gd name="connsiteX0" fmla="*/ 170138 w 665438"/>
              <a:gd name="connsiteY0" fmla="*/ 57150 h 514350"/>
              <a:gd name="connsiteX1" fmla="*/ 227288 w 665438"/>
              <a:gd name="connsiteY1" fmla="*/ 66675 h 514350"/>
              <a:gd name="connsiteX2" fmla="*/ 236813 w 665438"/>
              <a:gd name="connsiteY2" fmla="*/ 95250 h 514350"/>
              <a:gd name="connsiteX3" fmla="*/ 246338 w 665438"/>
              <a:gd name="connsiteY3" fmla="*/ 152400 h 514350"/>
              <a:gd name="connsiteX4" fmla="*/ 360638 w 665438"/>
              <a:gd name="connsiteY4" fmla="*/ 142875 h 514350"/>
              <a:gd name="connsiteX5" fmla="*/ 379688 w 665438"/>
              <a:gd name="connsiteY5" fmla="*/ 95250 h 514350"/>
              <a:gd name="connsiteX6" fmla="*/ 408263 w 665438"/>
              <a:gd name="connsiteY6" fmla="*/ 66675 h 514350"/>
              <a:gd name="connsiteX7" fmla="*/ 427313 w 665438"/>
              <a:gd name="connsiteY7" fmla="*/ 38100 h 514350"/>
              <a:gd name="connsiteX8" fmla="*/ 436838 w 665438"/>
              <a:gd name="connsiteY8" fmla="*/ 9525 h 514350"/>
              <a:gd name="connsiteX9" fmla="*/ 465413 w 665438"/>
              <a:gd name="connsiteY9" fmla="*/ 0 h 514350"/>
              <a:gd name="connsiteX10" fmla="*/ 503513 w 665438"/>
              <a:gd name="connsiteY10" fmla="*/ 142875 h 514350"/>
              <a:gd name="connsiteX11" fmla="*/ 513038 w 665438"/>
              <a:gd name="connsiteY11" fmla="*/ 171450 h 514350"/>
              <a:gd name="connsiteX12" fmla="*/ 570188 w 665438"/>
              <a:gd name="connsiteY12" fmla="*/ 180975 h 514350"/>
              <a:gd name="connsiteX13" fmla="*/ 598763 w 665438"/>
              <a:gd name="connsiteY13" fmla="*/ 190500 h 514350"/>
              <a:gd name="connsiteX14" fmla="*/ 655913 w 665438"/>
              <a:gd name="connsiteY14" fmla="*/ 228600 h 514350"/>
              <a:gd name="connsiteX15" fmla="*/ 665438 w 665438"/>
              <a:gd name="connsiteY15" fmla="*/ 257175 h 514350"/>
              <a:gd name="connsiteX16" fmla="*/ 627338 w 665438"/>
              <a:gd name="connsiteY16" fmla="*/ 304800 h 514350"/>
              <a:gd name="connsiteX17" fmla="*/ 589238 w 665438"/>
              <a:gd name="connsiteY17" fmla="*/ 314325 h 514350"/>
              <a:gd name="connsiteX18" fmla="*/ 532088 w 665438"/>
              <a:gd name="connsiteY18" fmla="*/ 361950 h 514350"/>
              <a:gd name="connsiteX19" fmla="*/ 503513 w 665438"/>
              <a:gd name="connsiteY19" fmla="*/ 371475 h 514350"/>
              <a:gd name="connsiteX20" fmla="*/ 484463 w 665438"/>
              <a:gd name="connsiteY20" fmla="*/ 400050 h 514350"/>
              <a:gd name="connsiteX21" fmla="*/ 455888 w 665438"/>
              <a:gd name="connsiteY21" fmla="*/ 409575 h 514350"/>
              <a:gd name="connsiteX22" fmla="*/ 398738 w 665438"/>
              <a:gd name="connsiteY22" fmla="*/ 447675 h 514350"/>
              <a:gd name="connsiteX23" fmla="*/ 370163 w 665438"/>
              <a:gd name="connsiteY23" fmla="*/ 457200 h 514350"/>
              <a:gd name="connsiteX24" fmla="*/ 341588 w 665438"/>
              <a:gd name="connsiteY24" fmla="*/ 476250 h 514350"/>
              <a:gd name="connsiteX25" fmla="*/ 313013 w 665438"/>
              <a:gd name="connsiteY25" fmla="*/ 504825 h 514350"/>
              <a:gd name="connsiteX26" fmla="*/ 274913 w 665438"/>
              <a:gd name="connsiteY26" fmla="*/ 514350 h 514350"/>
              <a:gd name="connsiteX27" fmla="*/ 236813 w 665438"/>
              <a:gd name="connsiteY27" fmla="*/ 504825 h 514350"/>
              <a:gd name="connsiteX28" fmla="*/ 198713 w 665438"/>
              <a:gd name="connsiteY28" fmla="*/ 447675 h 514350"/>
              <a:gd name="connsiteX29" fmla="*/ 160613 w 665438"/>
              <a:gd name="connsiteY29" fmla="*/ 438150 h 514350"/>
              <a:gd name="connsiteX30" fmla="*/ 132038 w 665438"/>
              <a:gd name="connsiteY30" fmla="*/ 419100 h 514350"/>
              <a:gd name="connsiteX31" fmla="*/ 112988 w 665438"/>
              <a:gd name="connsiteY31" fmla="*/ 390525 h 514350"/>
              <a:gd name="connsiteX32" fmla="*/ 84413 w 665438"/>
              <a:gd name="connsiteY32" fmla="*/ 381000 h 514350"/>
              <a:gd name="connsiteX33" fmla="*/ 27263 w 665438"/>
              <a:gd name="connsiteY33" fmla="*/ 352425 h 514350"/>
              <a:gd name="connsiteX34" fmla="*/ 46313 w 665438"/>
              <a:gd name="connsiteY34" fmla="*/ 304800 h 514350"/>
              <a:gd name="connsiteX35" fmla="*/ 36788 w 665438"/>
              <a:gd name="connsiteY35" fmla="*/ 257175 h 514350"/>
              <a:gd name="connsiteX36" fmla="*/ 46313 w 665438"/>
              <a:gd name="connsiteY36" fmla="*/ 209550 h 514350"/>
              <a:gd name="connsiteX37" fmla="*/ 55838 w 665438"/>
              <a:gd name="connsiteY37" fmla="*/ 180975 h 514350"/>
              <a:gd name="connsiteX38" fmla="*/ 84413 w 665438"/>
              <a:gd name="connsiteY38" fmla="*/ 171450 h 514350"/>
              <a:gd name="connsiteX39" fmla="*/ 122513 w 665438"/>
              <a:gd name="connsiteY39" fmla="*/ 15240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65438" h="514350">
                <a:moveTo>
                  <a:pt x="170138" y="57150"/>
                </a:moveTo>
                <a:cubicBezTo>
                  <a:pt x="189188" y="60325"/>
                  <a:pt x="210520" y="57093"/>
                  <a:pt x="227288" y="66675"/>
                </a:cubicBezTo>
                <a:cubicBezTo>
                  <a:pt x="236005" y="71656"/>
                  <a:pt x="234635" y="85449"/>
                  <a:pt x="236813" y="95250"/>
                </a:cubicBezTo>
                <a:cubicBezTo>
                  <a:pt x="241003" y="114103"/>
                  <a:pt x="243163" y="133350"/>
                  <a:pt x="246338" y="152400"/>
                </a:cubicBezTo>
                <a:cubicBezTo>
                  <a:pt x="284438" y="149225"/>
                  <a:pt x="325497" y="157935"/>
                  <a:pt x="360638" y="142875"/>
                </a:cubicBezTo>
                <a:cubicBezTo>
                  <a:pt x="376353" y="136140"/>
                  <a:pt x="370626" y="109749"/>
                  <a:pt x="379688" y="95250"/>
                </a:cubicBezTo>
                <a:cubicBezTo>
                  <a:pt x="386827" y="83827"/>
                  <a:pt x="399639" y="77023"/>
                  <a:pt x="408263" y="66675"/>
                </a:cubicBezTo>
                <a:cubicBezTo>
                  <a:pt x="415592" y="57881"/>
                  <a:pt x="422193" y="48339"/>
                  <a:pt x="427313" y="38100"/>
                </a:cubicBezTo>
                <a:cubicBezTo>
                  <a:pt x="431803" y="29120"/>
                  <a:pt x="429738" y="16625"/>
                  <a:pt x="436838" y="9525"/>
                </a:cubicBezTo>
                <a:cubicBezTo>
                  <a:pt x="443938" y="2425"/>
                  <a:pt x="455888" y="3175"/>
                  <a:pt x="465413" y="0"/>
                </a:cubicBezTo>
                <a:cubicBezTo>
                  <a:pt x="530394" y="43321"/>
                  <a:pt x="486017" y="2907"/>
                  <a:pt x="503513" y="142875"/>
                </a:cubicBezTo>
                <a:cubicBezTo>
                  <a:pt x="504758" y="152838"/>
                  <a:pt x="504321" y="166469"/>
                  <a:pt x="513038" y="171450"/>
                </a:cubicBezTo>
                <a:cubicBezTo>
                  <a:pt x="529806" y="181032"/>
                  <a:pt x="551335" y="176785"/>
                  <a:pt x="570188" y="180975"/>
                </a:cubicBezTo>
                <a:cubicBezTo>
                  <a:pt x="579989" y="183153"/>
                  <a:pt x="589986" y="185624"/>
                  <a:pt x="598763" y="190500"/>
                </a:cubicBezTo>
                <a:cubicBezTo>
                  <a:pt x="618777" y="201619"/>
                  <a:pt x="655913" y="228600"/>
                  <a:pt x="655913" y="228600"/>
                </a:cubicBezTo>
                <a:cubicBezTo>
                  <a:pt x="659088" y="238125"/>
                  <a:pt x="665438" y="247135"/>
                  <a:pt x="665438" y="257175"/>
                </a:cubicBezTo>
                <a:cubicBezTo>
                  <a:pt x="665438" y="283265"/>
                  <a:pt x="649279" y="295397"/>
                  <a:pt x="627338" y="304800"/>
                </a:cubicBezTo>
                <a:cubicBezTo>
                  <a:pt x="615306" y="309957"/>
                  <a:pt x="601938" y="311150"/>
                  <a:pt x="589238" y="314325"/>
                </a:cubicBezTo>
                <a:cubicBezTo>
                  <a:pt x="568172" y="335391"/>
                  <a:pt x="558610" y="348689"/>
                  <a:pt x="532088" y="361950"/>
                </a:cubicBezTo>
                <a:cubicBezTo>
                  <a:pt x="523108" y="366440"/>
                  <a:pt x="513038" y="368300"/>
                  <a:pt x="503513" y="371475"/>
                </a:cubicBezTo>
                <a:cubicBezTo>
                  <a:pt x="497163" y="381000"/>
                  <a:pt x="493402" y="392899"/>
                  <a:pt x="484463" y="400050"/>
                </a:cubicBezTo>
                <a:cubicBezTo>
                  <a:pt x="476623" y="406322"/>
                  <a:pt x="464665" y="404699"/>
                  <a:pt x="455888" y="409575"/>
                </a:cubicBezTo>
                <a:cubicBezTo>
                  <a:pt x="435874" y="420694"/>
                  <a:pt x="420458" y="440435"/>
                  <a:pt x="398738" y="447675"/>
                </a:cubicBezTo>
                <a:cubicBezTo>
                  <a:pt x="389213" y="450850"/>
                  <a:pt x="379143" y="452710"/>
                  <a:pt x="370163" y="457200"/>
                </a:cubicBezTo>
                <a:cubicBezTo>
                  <a:pt x="359924" y="462320"/>
                  <a:pt x="350382" y="468921"/>
                  <a:pt x="341588" y="476250"/>
                </a:cubicBezTo>
                <a:cubicBezTo>
                  <a:pt x="331240" y="484874"/>
                  <a:pt x="324709" y="498142"/>
                  <a:pt x="313013" y="504825"/>
                </a:cubicBezTo>
                <a:cubicBezTo>
                  <a:pt x="301647" y="511320"/>
                  <a:pt x="287613" y="511175"/>
                  <a:pt x="274913" y="514350"/>
                </a:cubicBezTo>
                <a:cubicBezTo>
                  <a:pt x="262213" y="511175"/>
                  <a:pt x="246665" y="513445"/>
                  <a:pt x="236813" y="504825"/>
                </a:cubicBezTo>
                <a:cubicBezTo>
                  <a:pt x="219583" y="489748"/>
                  <a:pt x="220925" y="453228"/>
                  <a:pt x="198713" y="447675"/>
                </a:cubicBezTo>
                <a:lnTo>
                  <a:pt x="160613" y="438150"/>
                </a:lnTo>
                <a:cubicBezTo>
                  <a:pt x="151088" y="431800"/>
                  <a:pt x="140133" y="427195"/>
                  <a:pt x="132038" y="419100"/>
                </a:cubicBezTo>
                <a:cubicBezTo>
                  <a:pt x="123943" y="411005"/>
                  <a:pt x="121927" y="397676"/>
                  <a:pt x="112988" y="390525"/>
                </a:cubicBezTo>
                <a:cubicBezTo>
                  <a:pt x="105148" y="384253"/>
                  <a:pt x="93393" y="385490"/>
                  <a:pt x="84413" y="381000"/>
                </a:cubicBezTo>
                <a:cubicBezTo>
                  <a:pt x="10555" y="344071"/>
                  <a:pt x="99087" y="376366"/>
                  <a:pt x="27263" y="352425"/>
                </a:cubicBezTo>
                <a:cubicBezTo>
                  <a:pt x="0" y="270635"/>
                  <a:pt x="25481" y="377711"/>
                  <a:pt x="46313" y="304800"/>
                </a:cubicBezTo>
                <a:cubicBezTo>
                  <a:pt x="50761" y="289234"/>
                  <a:pt x="39963" y="273050"/>
                  <a:pt x="36788" y="257175"/>
                </a:cubicBezTo>
                <a:cubicBezTo>
                  <a:pt x="39963" y="241300"/>
                  <a:pt x="42386" y="225256"/>
                  <a:pt x="46313" y="209550"/>
                </a:cubicBezTo>
                <a:cubicBezTo>
                  <a:pt x="48748" y="199810"/>
                  <a:pt x="48738" y="188075"/>
                  <a:pt x="55838" y="180975"/>
                </a:cubicBezTo>
                <a:cubicBezTo>
                  <a:pt x="62938" y="173875"/>
                  <a:pt x="75433" y="175940"/>
                  <a:pt x="84413" y="171450"/>
                </a:cubicBezTo>
                <a:cubicBezTo>
                  <a:pt x="126035" y="150639"/>
                  <a:pt x="98654" y="152400"/>
                  <a:pt x="122513" y="152400"/>
                </a:cubicBezTo>
              </a:path>
            </a:pathLst>
          </a:custGeom>
          <a:solidFill>
            <a:srgbClr val="C00000">
              <a:alpha val="16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7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Referral Pathway</a:t>
            </a:r>
            <a:endParaRPr lang="en-GB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6136" y="93727032"/>
            <a:ext cx="8506852" cy="558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6265862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3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2513" y="622836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2958" y="1340768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629992" y="3584248"/>
            <a:ext cx="5976665" cy="591449"/>
            <a:chOff x="1709924" y="1491211"/>
            <a:chExt cx="5976665" cy="591449"/>
          </a:xfrm>
        </p:grpSpPr>
        <p:sp>
          <p:nvSpPr>
            <p:cNvPr id="18" name="Hexagon 17"/>
            <p:cNvSpPr/>
            <p:nvPr/>
          </p:nvSpPr>
          <p:spPr>
            <a:xfrm>
              <a:off x="1709924" y="1491211"/>
              <a:ext cx="5976665" cy="591449"/>
            </a:xfrm>
            <a:prstGeom prst="hexago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09438" y="1568709"/>
              <a:ext cx="5217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Acute, recovery and community service models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6084" y="2492244"/>
            <a:ext cx="1691679" cy="1390654"/>
            <a:chOff x="539899" y="1995808"/>
            <a:chExt cx="1665395" cy="1390654"/>
          </a:xfrm>
        </p:grpSpPr>
        <p:sp>
          <p:nvSpPr>
            <p:cNvPr id="8" name="Hexagon 7"/>
            <p:cNvSpPr/>
            <p:nvPr/>
          </p:nvSpPr>
          <p:spPr>
            <a:xfrm>
              <a:off x="539899" y="1995808"/>
              <a:ext cx="1665395" cy="1390654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5029" y="2273925"/>
              <a:ext cx="13448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Positive Deaf </a:t>
              </a:r>
            </a:p>
            <a:p>
              <a:pPr algn="ctr"/>
              <a:r>
                <a:rPr lang="en-GB" dirty="0" smtClean="0"/>
                <a:t>Role-models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34775" y="1639552"/>
            <a:ext cx="3177435" cy="1592473"/>
            <a:chOff x="1403648" y="381550"/>
            <a:chExt cx="3024336" cy="1561395"/>
          </a:xfrm>
        </p:grpSpPr>
        <p:sp>
          <p:nvSpPr>
            <p:cNvPr id="14" name="Hexagon 13"/>
            <p:cNvSpPr/>
            <p:nvPr/>
          </p:nvSpPr>
          <p:spPr>
            <a:xfrm>
              <a:off x="1403648" y="381550"/>
              <a:ext cx="3024336" cy="1530005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89643" y="465617"/>
              <a:ext cx="265234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GB" dirty="0" smtClean="0"/>
                <a:t>Joint initial assessment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dirty="0" smtClean="0"/>
                <a:t>Liaison with local Consultant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dirty="0" smtClean="0"/>
                <a:t>Advice at point of review</a:t>
              </a:r>
              <a:endParaRPr lang="en-GB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23928" y="5035201"/>
            <a:ext cx="3154786" cy="1289357"/>
            <a:chOff x="323527" y="2153263"/>
            <a:chExt cx="3177435" cy="1289357"/>
          </a:xfrm>
        </p:grpSpPr>
        <p:sp>
          <p:nvSpPr>
            <p:cNvPr id="33" name="Hexagon 32"/>
            <p:cNvSpPr/>
            <p:nvPr/>
          </p:nvSpPr>
          <p:spPr>
            <a:xfrm>
              <a:off x="323527" y="2153263"/>
              <a:ext cx="3177435" cy="128935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6132" y="2336276"/>
              <a:ext cx="27866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Joint working – Home Visits</a:t>
              </a:r>
            </a:p>
            <a:p>
              <a:r>
                <a:rPr lang="en-GB" dirty="0" smtClean="0"/>
                <a:t>Education to local teams</a:t>
              </a:r>
            </a:p>
            <a:p>
              <a:r>
                <a:rPr lang="en-GB" dirty="0" smtClean="0"/>
                <a:t>1:1 and Group work</a:t>
              </a:r>
              <a:endParaRPr lang="en-GB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343001" y="1595495"/>
            <a:ext cx="1735713" cy="1377472"/>
            <a:chOff x="3651137" y="2992399"/>
            <a:chExt cx="1735713" cy="1377472"/>
          </a:xfrm>
        </p:grpSpPr>
        <p:sp>
          <p:nvSpPr>
            <p:cNvPr id="19" name="Hexagon 18"/>
            <p:cNvSpPr/>
            <p:nvPr/>
          </p:nvSpPr>
          <p:spPr>
            <a:xfrm>
              <a:off x="3651137" y="2992399"/>
              <a:ext cx="1717946" cy="1377472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5610" y="3207825"/>
              <a:ext cx="1621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In-patient </a:t>
              </a:r>
            </a:p>
            <a:p>
              <a:pPr algn="ctr"/>
              <a:r>
                <a:rPr lang="en-GB" dirty="0" smtClean="0"/>
                <a:t>Assessment/</a:t>
              </a:r>
            </a:p>
            <a:p>
              <a:pPr algn="ctr"/>
              <a:r>
                <a:rPr lang="en-GB" dirty="0" smtClean="0"/>
                <a:t>Treatment</a:t>
              </a:r>
              <a:endParaRPr lang="en-GB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72192" y="2314100"/>
            <a:ext cx="1609462" cy="1282525"/>
            <a:chOff x="2339752" y="3761830"/>
            <a:chExt cx="1518144" cy="1379742"/>
          </a:xfrm>
        </p:grpSpPr>
        <p:sp>
          <p:nvSpPr>
            <p:cNvPr id="17" name="Hexagon 16"/>
            <p:cNvSpPr/>
            <p:nvPr/>
          </p:nvSpPr>
          <p:spPr>
            <a:xfrm>
              <a:off x="2339752" y="3761830"/>
              <a:ext cx="1518144" cy="1379742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05867" y="4055181"/>
              <a:ext cx="11359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Day </a:t>
              </a:r>
            </a:p>
            <a:p>
              <a:pPr algn="ctr"/>
              <a:r>
                <a:rPr lang="en-GB" dirty="0" smtClean="0"/>
                <a:t>Service</a:t>
              </a:r>
              <a:endParaRPr lang="en-GB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60947" y="2437366"/>
            <a:ext cx="1648680" cy="1333214"/>
            <a:chOff x="6617421" y="2826007"/>
            <a:chExt cx="1648680" cy="1333214"/>
          </a:xfrm>
        </p:grpSpPr>
        <p:sp>
          <p:nvSpPr>
            <p:cNvPr id="22" name="Hexagon 21"/>
            <p:cNvSpPr/>
            <p:nvPr/>
          </p:nvSpPr>
          <p:spPr>
            <a:xfrm>
              <a:off x="6617421" y="2826007"/>
              <a:ext cx="1648680" cy="1333214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83131" y="3227260"/>
              <a:ext cx="14829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Psychological Therapies</a:t>
              </a:r>
              <a:endParaRPr lang="en-GB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785919" y="1033210"/>
            <a:ext cx="1649254" cy="1404156"/>
            <a:chOff x="2914354" y="4823829"/>
            <a:chExt cx="1649254" cy="1404156"/>
          </a:xfrm>
        </p:grpSpPr>
        <p:sp>
          <p:nvSpPr>
            <p:cNvPr id="20" name="Hexagon 19"/>
            <p:cNvSpPr/>
            <p:nvPr/>
          </p:nvSpPr>
          <p:spPr>
            <a:xfrm>
              <a:off x="2914354" y="4823829"/>
              <a:ext cx="1578135" cy="1404156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10613" y="5064242"/>
              <a:ext cx="14529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Community Assessment/</a:t>
              </a:r>
            </a:p>
            <a:p>
              <a:r>
                <a:rPr lang="en-GB" dirty="0" smtClean="0"/>
                <a:t>Treatment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79512" y="3879972"/>
            <a:ext cx="1813963" cy="1400763"/>
            <a:chOff x="1356998" y="4548516"/>
            <a:chExt cx="1813963" cy="1400763"/>
          </a:xfrm>
        </p:grpSpPr>
        <p:sp>
          <p:nvSpPr>
            <p:cNvPr id="21" name="Hexagon 20"/>
            <p:cNvSpPr/>
            <p:nvPr/>
          </p:nvSpPr>
          <p:spPr>
            <a:xfrm>
              <a:off x="1356998" y="4548516"/>
              <a:ext cx="1663336" cy="1400763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3095" y="4853905"/>
              <a:ext cx="14978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Allied Health Professionals</a:t>
              </a:r>
              <a:endParaRPr lang="en-GB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87624" y="5101807"/>
            <a:ext cx="2088233" cy="1625050"/>
            <a:chOff x="266608" y="5116318"/>
            <a:chExt cx="2088233" cy="1625050"/>
          </a:xfrm>
        </p:grpSpPr>
        <p:sp>
          <p:nvSpPr>
            <p:cNvPr id="13" name="Hexagon 12"/>
            <p:cNvSpPr/>
            <p:nvPr/>
          </p:nvSpPr>
          <p:spPr>
            <a:xfrm>
              <a:off x="266608" y="5116318"/>
              <a:ext cx="2088233" cy="1625050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1960" y="5379330"/>
              <a:ext cx="19677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OT Assessment and recommendations</a:t>
              </a:r>
              <a:endParaRPr lang="en-GB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78714" y="4026091"/>
            <a:ext cx="1637939" cy="1201078"/>
            <a:chOff x="7692202" y="1462592"/>
            <a:chExt cx="1637939" cy="1385998"/>
          </a:xfrm>
        </p:grpSpPr>
        <p:sp>
          <p:nvSpPr>
            <p:cNvPr id="46" name="Hexagon 45"/>
            <p:cNvSpPr/>
            <p:nvPr/>
          </p:nvSpPr>
          <p:spPr>
            <a:xfrm>
              <a:off x="7692202" y="1462592"/>
              <a:ext cx="1637939" cy="1385998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28384" y="1568709"/>
              <a:ext cx="12241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Physical Health Education</a:t>
              </a:r>
              <a:endParaRPr lang="en-GB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771800" y="4185361"/>
            <a:ext cx="1610101" cy="1331871"/>
            <a:chOff x="2671989" y="5160585"/>
            <a:chExt cx="1610101" cy="1142075"/>
          </a:xfrm>
        </p:grpSpPr>
        <p:sp>
          <p:nvSpPr>
            <p:cNvPr id="47" name="Hexagon 46"/>
            <p:cNvSpPr/>
            <p:nvPr/>
          </p:nvSpPr>
          <p:spPr>
            <a:xfrm>
              <a:off x="2671989" y="5160585"/>
              <a:ext cx="1547618" cy="1142075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19833" y="5471663"/>
              <a:ext cx="1562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Carer Support</a:t>
              </a:r>
              <a:endParaRPr lang="en-GB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976092" y="5250552"/>
            <a:ext cx="1793515" cy="1395586"/>
            <a:chOff x="6948264" y="5840995"/>
            <a:chExt cx="1743849" cy="1327560"/>
          </a:xfrm>
        </p:grpSpPr>
        <p:sp>
          <p:nvSpPr>
            <p:cNvPr id="50" name="Hexagon 49"/>
            <p:cNvSpPr/>
            <p:nvPr/>
          </p:nvSpPr>
          <p:spPr>
            <a:xfrm>
              <a:off x="6948264" y="5840995"/>
              <a:ext cx="1683576" cy="1327560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08564" y="5991671"/>
              <a:ext cx="14835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Advocacy/</a:t>
              </a:r>
            </a:p>
            <a:p>
              <a:r>
                <a:rPr lang="en-GB" dirty="0" smtClean="0"/>
                <a:t>Service User Forums</a:t>
              </a:r>
              <a:endParaRPr lang="en-GB" dirty="0"/>
            </a:p>
          </p:txBody>
        </p:sp>
      </p:grpSp>
      <p:sp>
        <p:nvSpPr>
          <p:cNvPr id="59" name="Title 1"/>
          <p:cNvSpPr txBox="1">
            <a:spLocks/>
          </p:cNvSpPr>
          <p:nvPr/>
        </p:nvSpPr>
        <p:spPr>
          <a:xfrm>
            <a:off x="395536" y="620688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What We Provide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6624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78859" y="1364880"/>
            <a:ext cx="8229600" cy="105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i="1" dirty="0" smtClean="0"/>
              <a:t>AIM: 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i="1" dirty="0" smtClean="0">
                <a:solidFill>
                  <a:schemeClr val="tx1"/>
                </a:solidFill>
              </a:rPr>
              <a:t>To provide an accessible and culturally appropriate activity programme that promotes recovery and well-being through: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45229" y="1219537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>
          <a:xfrm>
            <a:off x="348680" y="487978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Day Service</a:t>
            </a:r>
            <a:endParaRPr lang="en-GB" sz="3600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900175" y="2708921"/>
            <a:ext cx="7865593" cy="3600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Group and 1:1 work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Outreach/In-reach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Education/Liaison/Signposting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Facilitates equitable access to mainstream services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Management of meds/symptoms</a:t>
            </a:r>
          </a:p>
          <a:p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767692" y="6084004"/>
            <a:ext cx="185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Continued 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545229" y="1219537"/>
            <a:ext cx="822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>
          <a:xfrm>
            <a:off x="348680" y="487978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Day Service (continued)</a:t>
            </a:r>
            <a:endParaRPr lang="en-GB" sz="3600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51340" y="2060848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Development of language/social skills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ADLs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Green therapy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Client centred tai chi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Physical Health Education</a:t>
            </a:r>
          </a:p>
          <a:p>
            <a:pPr>
              <a:lnSpc>
                <a:spcPct val="150000"/>
              </a:lnSpc>
            </a:pPr>
            <a:endParaRPr lang="en-GB" sz="2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23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439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BSMHFT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</cp:revision>
  <cp:lastPrinted>2013-09-16T13:04:26Z</cp:lastPrinted>
  <dcterms:created xsi:type="dcterms:W3CDTF">2013-09-09T12:18:00Z</dcterms:created>
  <dcterms:modified xsi:type="dcterms:W3CDTF">2013-10-02T14:59:24Z</dcterms:modified>
</cp:coreProperties>
</file>